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1" r:id="rId9"/>
    <p:sldId id="265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Arial Bold" panose="020B0704020202020204" pitchFamily="34" charset="0"/>
      <p:regular r:id="rId29"/>
      <p:bold r:id="rId30"/>
    </p:embeddedFont>
    <p:embeddedFont>
      <p:font typeface="Arimo" panose="020B0604020202020204" charset="0"/>
      <p:regular r:id="rId31"/>
    </p:embeddedFont>
    <p:embeddedFont>
      <p:font typeface="League Spartan" panose="020B0604020202020204" charset="0"/>
      <p:regular r:id="rId32"/>
      <p:bold r:id="rId33"/>
    </p:embeddedFont>
    <p:embeddedFont>
      <p:font typeface="Proxima Nova Bold" panose="020B0604020202020204" charset="0"/>
      <p:regular r:id="rId34"/>
    </p:embeddedFont>
    <p:embeddedFont>
      <p:font typeface="Roboto" panose="02000000000000000000" pitchFamily="2" charset="0"/>
      <p:regular r:id="rId35"/>
    </p:embeddedFont>
    <p:embeddedFont>
      <p:font typeface="Roboto Bold" panose="02000000000000000000" charset="0"/>
      <p:regular r:id="rId36"/>
    </p:embeddedFont>
    <p:embeddedFont>
      <p:font typeface="TT Rounds Condense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Kasavuli" userId="7fc725b5fb00f921" providerId="LiveId" clId="{A5B700F6-0C62-4633-8DAF-23F04009D411}"/>
    <pc:docChg chg="undo custSel modSld">
      <pc:chgData name="Mark Kasavuli" userId="7fc725b5fb00f921" providerId="LiveId" clId="{A5B700F6-0C62-4633-8DAF-23F04009D411}" dt="2024-02-21T14:23:56.297" v="114" actId="478"/>
      <pc:docMkLst>
        <pc:docMk/>
      </pc:docMkLst>
      <pc:sldChg chg="modSp mod">
        <pc:chgData name="Mark Kasavuli" userId="7fc725b5fb00f921" providerId="LiveId" clId="{A5B700F6-0C62-4633-8DAF-23F04009D411}" dt="2024-02-21T14:08:18.845" v="27" actId="207"/>
        <pc:sldMkLst>
          <pc:docMk/>
          <pc:sldMk cId="0" sldId="256"/>
        </pc:sldMkLst>
        <pc:spChg chg="mod">
          <ac:chgData name="Mark Kasavuli" userId="7fc725b5fb00f921" providerId="LiveId" clId="{A5B700F6-0C62-4633-8DAF-23F04009D411}" dt="2024-02-21T14:08:18.845" v="27" actId="207"/>
          <ac:spMkLst>
            <pc:docMk/>
            <pc:sldMk cId="0" sldId="256"/>
            <ac:spMk id="4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37.142" v="113" actId="478"/>
        <pc:sldMkLst>
          <pc:docMk/>
          <pc:sldMk cId="0" sldId="257"/>
        </pc:sldMkLst>
        <pc:spChg chg="mod">
          <ac:chgData name="Mark Kasavuli" userId="7fc725b5fb00f921" providerId="LiveId" clId="{A5B700F6-0C62-4633-8DAF-23F04009D411}" dt="2024-02-21T14:09:37.556" v="38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18:07.522" v="44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18:17.453" v="4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18:11.972" v="45" actId="1076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Mark Kasavuli" userId="7fc725b5fb00f921" providerId="LiveId" clId="{A5B700F6-0C62-4633-8DAF-23F04009D411}" dt="2024-02-21T14:23:37.142" v="113" actId="478"/>
          <ac:spMkLst>
            <pc:docMk/>
            <pc:sldMk cId="0" sldId="257"/>
            <ac:spMk id="21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17:51.660" v="42" actId="1076"/>
          <ac:spMkLst>
            <pc:docMk/>
            <pc:sldMk cId="0" sldId="257"/>
            <ac:spMk id="22" creationId="{00000000-0000-0000-0000-000000000000}"/>
          </ac:spMkLst>
        </pc:spChg>
        <pc:grpChg chg="mod">
          <ac:chgData name="Mark Kasavuli" userId="7fc725b5fb00f921" providerId="LiveId" clId="{A5B700F6-0C62-4633-8DAF-23F04009D411}" dt="2024-02-21T14:18:30.211" v="48" actId="1037"/>
          <ac:grpSpMkLst>
            <pc:docMk/>
            <pc:sldMk cId="0" sldId="257"/>
            <ac:grpSpMk id="2" creationId="{00000000-0000-0000-0000-000000000000}"/>
          </ac:grpSpMkLst>
        </pc:grpChg>
      </pc:sldChg>
      <pc:sldChg chg="modSp mod">
        <pc:chgData name="Mark Kasavuli" userId="7fc725b5fb00f921" providerId="LiveId" clId="{A5B700F6-0C62-4633-8DAF-23F04009D411}" dt="2024-02-21T14:08:51.444" v="35" actId="208"/>
        <pc:sldMkLst>
          <pc:docMk/>
          <pc:sldMk cId="0" sldId="258"/>
        </pc:sldMkLst>
        <pc:spChg chg="mod">
          <ac:chgData name="Mark Kasavuli" userId="7fc725b5fb00f921" providerId="LiveId" clId="{A5B700F6-0C62-4633-8DAF-23F04009D411}" dt="2024-02-21T14:08:51.444" v="35" actId="208"/>
          <ac:spMkLst>
            <pc:docMk/>
            <pc:sldMk cId="0" sldId="258"/>
            <ac:spMk id="10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30.750" v="112" actId="478"/>
        <pc:sldMkLst>
          <pc:docMk/>
          <pc:sldMk cId="0" sldId="259"/>
        </pc:sldMkLst>
        <pc:spChg chg="del mod">
          <ac:chgData name="Mark Kasavuli" userId="7fc725b5fb00f921" providerId="LiveId" clId="{A5B700F6-0C62-4633-8DAF-23F04009D411}" dt="2024-02-21T14:23:30.750" v="112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8:13.086" v="26" actId="207"/>
          <ac:spMkLst>
            <pc:docMk/>
            <pc:sldMk cId="0" sldId="259"/>
            <ac:spMk id="6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27.422" v="111" actId="478"/>
        <pc:sldMkLst>
          <pc:docMk/>
          <pc:sldMk cId="0" sldId="260"/>
        </pc:sldMkLst>
        <pc:spChg chg="del mod">
          <ac:chgData name="Mark Kasavuli" userId="7fc725b5fb00f921" providerId="LiveId" clId="{A5B700F6-0C62-4633-8DAF-23F04009D411}" dt="2024-02-21T14:23:27.422" v="111" actId="478"/>
          <ac:spMkLst>
            <pc:docMk/>
            <pc:sldMk cId="0" sldId="260"/>
            <ac:spMk id="9" creationId="{00000000-0000-0000-0000-000000000000}"/>
          </ac:spMkLst>
        </pc:spChg>
      </pc:sldChg>
      <pc:sldChg chg="modSp mod">
        <pc:chgData name="Mark Kasavuli" userId="7fc725b5fb00f921" providerId="LiveId" clId="{A5B700F6-0C62-4633-8DAF-23F04009D411}" dt="2024-02-21T14:05:37.507" v="3" actId="1076"/>
        <pc:sldMkLst>
          <pc:docMk/>
          <pc:sldMk cId="0" sldId="263"/>
        </pc:sldMkLst>
        <pc:spChg chg="mod">
          <ac:chgData name="Mark Kasavuli" userId="7fc725b5fb00f921" providerId="LiveId" clId="{A5B700F6-0C62-4633-8DAF-23F04009D411}" dt="2024-02-21T14:05:25.722" v="1" actId="120"/>
          <ac:spMkLst>
            <pc:docMk/>
            <pc:sldMk cId="0" sldId="263"/>
            <ac:spMk id="5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5:37.507" v="3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5:34.612" v="2" actId="1076"/>
          <ac:spMkLst>
            <pc:docMk/>
            <pc:sldMk cId="0" sldId="263"/>
            <ac:spMk id="7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22.100" v="110" actId="478"/>
        <pc:sldMkLst>
          <pc:docMk/>
          <pc:sldMk cId="0" sldId="267"/>
        </pc:sldMkLst>
        <pc:spChg chg="del mod">
          <ac:chgData name="Mark Kasavuli" userId="7fc725b5fb00f921" providerId="LiveId" clId="{A5B700F6-0C62-4633-8DAF-23F04009D411}" dt="2024-02-21T14:23:22.100" v="110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8:07.350" v="25" actId="207"/>
          <ac:spMkLst>
            <pc:docMk/>
            <pc:sldMk cId="0" sldId="267"/>
            <ac:spMk id="6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19.326" v="109" actId="478"/>
        <pc:sldMkLst>
          <pc:docMk/>
          <pc:sldMk cId="0" sldId="268"/>
        </pc:sldMkLst>
        <pc:spChg chg="del mod">
          <ac:chgData name="Mark Kasavuli" userId="7fc725b5fb00f921" providerId="LiveId" clId="{A5B700F6-0C62-4633-8DAF-23F04009D411}" dt="2024-02-21T14:23:19.326" v="109" actId="478"/>
          <ac:spMkLst>
            <pc:docMk/>
            <pc:sldMk cId="0" sldId="268"/>
            <ac:spMk id="6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20:09.642" v="58" actId="313"/>
          <ac:spMkLst>
            <pc:docMk/>
            <pc:sldMk cId="0" sldId="268"/>
            <ac:spMk id="12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14.622" v="108" actId="478"/>
        <pc:sldMkLst>
          <pc:docMk/>
          <pc:sldMk cId="0" sldId="269"/>
        </pc:sldMkLst>
        <pc:spChg chg="del mod">
          <ac:chgData name="Mark Kasavuli" userId="7fc725b5fb00f921" providerId="LiveId" clId="{A5B700F6-0C62-4633-8DAF-23F04009D411}" dt="2024-02-21T14:23:14.622" v="108" actId="478"/>
          <ac:spMkLst>
            <pc:docMk/>
            <pc:sldMk cId="0" sldId="269"/>
            <ac:spMk id="6" creationId="{00000000-0000-0000-0000-000000000000}"/>
          </ac:spMkLst>
        </pc:spChg>
      </pc:sldChg>
      <pc:sldChg chg="addSp delSp modSp mod">
        <pc:chgData name="Mark Kasavuli" userId="7fc725b5fb00f921" providerId="LiveId" clId="{A5B700F6-0C62-4633-8DAF-23F04009D411}" dt="2024-02-21T14:23:11.891" v="107" actId="478"/>
        <pc:sldMkLst>
          <pc:docMk/>
          <pc:sldMk cId="0" sldId="270"/>
        </pc:sldMkLst>
        <pc:spChg chg="mod">
          <ac:chgData name="Mark Kasavuli" userId="7fc725b5fb00f921" providerId="LiveId" clId="{A5B700F6-0C62-4633-8DAF-23F04009D411}" dt="2024-02-21T14:07:47.582" v="24" actId="207"/>
          <ac:spMkLst>
            <pc:docMk/>
            <pc:sldMk cId="0" sldId="270"/>
            <ac:spMk id="5" creationId="{00000000-0000-0000-0000-000000000000}"/>
          </ac:spMkLst>
        </pc:spChg>
        <pc:spChg chg="add del mod">
          <ac:chgData name="Mark Kasavuli" userId="7fc725b5fb00f921" providerId="LiveId" clId="{A5B700F6-0C62-4633-8DAF-23F04009D411}" dt="2024-02-21T14:23:11.891" v="107" actId="478"/>
          <ac:spMkLst>
            <pc:docMk/>
            <pc:sldMk cId="0" sldId="270"/>
            <ac:spMk id="13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3:06.799" v="106" actId="207"/>
        <pc:sldMkLst>
          <pc:docMk/>
          <pc:sldMk cId="0" sldId="271"/>
        </pc:sldMkLst>
        <pc:spChg chg="del mod">
          <ac:chgData name="Mark Kasavuli" userId="7fc725b5fb00f921" providerId="LiveId" clId="{A5B700F6-0C62-4633-8DAF-23F04009D411}" dt="2024-02-21T14:22:33.850" v="91" actId="478"/>
          <ac:spMkLst>
            <pc:docMk/>
            <pc:sldMk cId="0" sldId="271"/>
            <ac:spMk id="5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23:06.799" v="106" actId="207"/>
          <ac:spMkLst>
            <pc:docMk/>
            <pc:sldMk cId="0" sldId="271"/>
            <ac:spMk id="6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22:42.722" v="98" actId="20577"/>
          <ac:spMkLst>
            <pc:docMk/>
            <pc:sldMk cId="0" sldId="271"/>
            <ac:spMk id="10" creationId="{00000000-0000-0000-0000-000000000000}"/>
          </ac:spMkLst>
        </pc:spChg>
        <pc:grpChg chg="mod">
          <ac:chgData name="Mark Kasavuli" userId="7fc725b5fb00f921" providerId="LiveId" clId="{A5B700F6-0C62-4633-8DAF-23F04009D411}" dt="2024-02-21T14:22:43.012" v="99" actId="1076"/>
          <ac:grpSpMkLst>
            <pc:docMk/>
            <pc:sldMk cId="0" sldId="271"/>
            <ac:grpSpMk id="7" creationId="{00000000-0000-0000-0000-000000000000}"/>
          </ac:grpSpMkLst>
        </pc:grpChg>
      </pc:sldChg>
      <pc:sldChg chg="delSp modSp mod">
        <pc:chgData name="Mark Kasavuli" userId="7fc725b5fb00f921" providerId="LiveId" clId="{A5B700F6-0C62-4633-8DAF-23F04009D411}" dt="2024-02-21T14:22:30.830" v="90" actId="478"/>
        <pc:sldMkLst>
          <pc:docMk/>
          <pc:sldMk cId="0" sldId="275"/>
        </pc:sldMkLst>
        <pc:spChg chg="del mod">
          <ac:chgData name="Mark Kasavuli" userId="7fc725b5fb00f921" providerId="LiveId" clId="{A5B700F6-0C62-4633-8DAF-23F04009D411}" dt="2024-02-21T14:22:30.830" v="90" actId="478"/>
          <ac:spMkLst>
            <pc:docMk/>
            <pc:sldMk cId="0" sldId="275"/>
            <ac:spMk id="4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7:39.982" v="23" actId="207"/>
          <ac:spMkLst>
            <pc:docMk/>
            <pc:sldMk cId="0" sldId="275"/>
            <ac:spMk id="5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2:28.210" v="89" actId="478"/>
        <pc:sldMkLst>
          <pc:docMk/>
          <pc:sldMk cId="0" sldId="276"/>
        </pc:sldMkLst>
        <pc:spChg chg="mod">
          <ac:chgData name="Mark Kasavuli" userId="7fc725b5fb00f921" providerId="LiveId" clId="{A5B700F6-0C62-4633-8DAF-23F04009D411}" dt="2024-02-21T14:20:39.763" v="63" actId="14100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Mark Kasavuli" userId="7fc725b5fb00f921" providerId="LiveId" clId="{A5B700F6-0C62-4633-8DAF-23F04009D411}" dt="2024-02-21T14:22:27.162" v="88" actId="478"/>
          <ac:spMkLst>
            <pc:docMk/>
            <pc:sldMk cId="0" sldId="276"/>
            <ac:spMk id="6" creationId="{00000000-0000-0000-0000-000000000000}"/>
          </ac:spMkLst>
        </pc:spChg>
        <pc:spChg chg="del">
          <ac:chgData name="Mark Kasavuli" userId="7fc725b5fb00f921" providerId="LiveId" clId="{A5B700F6-0C62-4633-8DAF-23F04009D411}" dt="2024-02-21T14:22:28.210" v="89" actId="478"/>
          <ac:spMkLst>
            <pc:docMk/>
            <pc:sldMk cId="0" sldId="276"/>
            <ac:spMk id="8" creationId="{00000000-0000-0000-0000-000000000000}"/>
          </ac:spMkLst>
        </pc:spChg>
        <pc:grpChg chg="mod">
          <ac:chgData name="Mark Kasavuli" userId="7fc725b5fb00f921" providerId="LiveId" clId="{A5B700F6-0C62-4633-8DAF-23F04009D411}" dt="2024-02-21T14:21:09.230" v="70" actId="1038"/>
          <ac:grpSpMkLst>
            <pc:docMk/>
            <pc:sldMk cId="0" sldId="276"/>
            <ac:grpSpMk id="2" creationId="{00000000-0000-0000-0000-000000000000}"/>
          </ac:grpSpMkLst>
        </pc:grpChg>
      </pc:sldChg>
      <pc:sldChg chg="delSp modSp mod">
        <pc:chgData name="Mark Kasavuli" userId="7fc725b5fb00f921" providerId="LiveId" clId="{A5B700F6-0C62-4633-8DAF-23F04009D411}" dt="2024-02-21T14:23:56.297" v="114" actId="478"/>
        <pc:sldMkLst>
          <pc:docMk/>
          <pc:sldMk cId="0" sldId="277"/>
        </pc:sldMkLst>
        <pc:spChg chg="mod">
          <ac:chgData name="Mark Kasavuli" userId="7fc725b5fb00f921" providerId="LiveId" clId="{A5B700F6-0C62-4633-8DAF-23F04009D411}" dt="2024-02-21T14:20:33.374" v="62" actId="14100"/>
          <ac:spMkLst>
            <pc:docMk/>
            <pc:sldMk cId="0" sldId="277"/>
            <ac:spMk id="4" creationId="{00000000-0000-0000-0000-000000000000}"/>
          </ac:spMkLst>
        </pc:spChg>
        <pc:spChg chg="del">
          <ac:chgData name="Mark Kasavuli" userId="7fc725b5fb00f921" providerId="LiveId" clId="{A5B700F6-0C62-4633-8DAF-23F04009D411}" dt="2024-02-21T14:22:24.735" v="87" actId="478"/>
          <ac:spMkLst>
            <pc:docMk/>
            <pc:sldMk cId="0" sldId="277"/>
            <ac:spMk id="6" creationId="{00000000-0000-0000-0000-000000000000}"/>
          </ac:spMkLst>
        </pc:spChg>
        <pc:spChg chg="del">
          <ac:chgData name="Mark Kasavuli" userId="7fc725b5fb00f921" providerId="LiveId" clId="{A5B700F6-0C62-4633-8DAF-23F04009D411}" dt="2024-02-21T14:23:56.297" v="114" actId="478"/>
          <ac:spMkLst>
            <pc:docMk/>
            <pc:sldMk cId="0" sldId="277"/>
            <ac:spMk id="8" creationId="{00000000-0000-0000-0000-000000000000}"/>
          </ac:spMkLst>
        </pc:spChg>
      </pc:sldChg>
      <pc:sldChg chg="delSp modSp mod">
        <pc:chgData name="Mark Kasavuli" userId="7fc725b5fb00f921" providerId="LiveId" clId="{A5B700F6-0C62-4633-8DAF-23F04009D411}" dt="2024-02-21T14:22:21.091" v="86" actId="478"/>
        <pc:sldMkLst>
          <pc:docMk/>
          <pc:sldMk cId="0" sldId="278"/>
        </pc:sldMkLst>
        <pc:spChg chg="del mod">
          <ac:chgData name="Mark Kasavuli" userId="7fc725b5fb00f921" providerId="LiveId" clId="{A5B700F6-0C62-4633-8DAF-23F04009D411}" dt="2024-02-21T14:22:21.091" v="86" actId="478"/>
          <ac:spMkLst>
            <pc:docMk/>
            <pc:sldMk cId="0" sldId="278"/>
            <ac:spMk id="4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07:21.894" v="18" actId="1038"/>
          <ac:spMkLst>
            <pc:docMk/>
            <pc:sldMk cId="0" sldId="278"/>
            <ac:spMk id="5" creationId="{00000000-0000-0000-0000-000000000000}"/>
          </ac:spMkLst>
        </pc:spChg>
        <pc:grpChg chg="mod">
          <ac:chgData name="Mark Kasavuli" userId="7fc725b5fb00f921" providerId="LiveId" clId="{A5B700F6-0C62-4633-8DAF-23F04009D411}" dt="2024-02-21T14:07:25.182" v="20" actId="1038"/>
          <ac:grpSpMkLst>
            <pc:docMk/>
            <pc:sldMk cId="0" sldId="278"/>
            <ac:grpSpMk id="2" creationId="{00000000-0000-0000-0000-000000000000}"/>
          </ac:grpSpMkLst>
        </pc:grpChg>
      </pc:sldChg>
      <pc:sldChg chg="delSp modSp mod">
        <pc:chgData name="Mark Kasavuli" userId="7fc725b5fb00f921" providerId="LiveId" clId="{A5B700F6-0C62-4633-8DAF-23F04009D411}" dt="2024-02-21T14:22:15.851" v="84" actId="478"/>
        <pc:sldMkLst>
          <pc:docMk/>
          <pc:sldMk cId="0" sldId="279"/>
        </pc:sldMkLst>
        <pc:spChg chg="mod">
          <ac:chgData name="Mark Kasavuli" userId="7fc725b5fb00f921" providerId="LiveId" clId="{A5B700F6-0C62-4633-8DAF-23F04009D411}" dt="2024-02-21T14:20:19.607" v="59" actId="14100"/>
          <ac:spMkLst>
            <pc:docMk/>
            <pc:sldMk cId="0" sldId="279"/>
            <ac:spMk id="4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20:22.277" v="60" actId="14100"/>
          <ac:spMkLst>
            <pc:docMk/>
            <pc:sldMk cId="0" sldId="279"/>
            <ac:spMk id="5" creationId="{00000000-0000-0000-0000-000000000000}"/>
          </ac:spMkLst>
        </pc:spChg>
        <pc:spChg chg="del">
          <ac:chgData name="Mark Kasavuli" userId="7fc725b5fb00f921" providerId="LiveId" clId="{A5B700F6-0C62-4633-8DAF-23F04009D411}" dt="2024-02-21T14:22:14.950" v="83" actId="478"/>
          <ac:spMkLst>
            <pc:docMk/>
            <pc:sldMk cId="0" sldId="279"/>
            <ac:spMk id="8" creationId="{00000000-0000-0000-0000-000000000000}"/>
          </ac:spMkLst>
        </pc:spChg>
        <pc:spChg chg="del mod">
          <ac:chgData name="Mark Kasavuli" userId="7fc725b5fb00f921" providerId="LiveId" clId="{A5B700F6-0C62-4633-8DAF-23F04009D411}" dt="2024-02-21T14:22:15.851" v="84" actId="478"/>
          <ac:spMkLst>
            <pc:docMk/>
            <pc:sldMk cId="0" sldId="279"/>
            <ac:spMk id="11" creationId="{00000000-0000-0000-0000-000000000000}"/>
          </ac:spMkLst>
        </pc:spChg>
        <pc:spChg chg="mod">
          <ac:chgData name="Mark Kasavuli" userId="7fc725b5fb00f921" providerId="LiveId" clId="{A5B700F6-0C62-4633-8DAF-23F04009D411}" dt="2024-02-21T14:20:25.877" v="61" actId="14100"/>
          <ac:spMkLst>
            <pc:docMk/>
            <pc:sldMk cId="0" sldId="279"/>
            <ac:spMk id="16" creationId="{00000000-0000-0000-0000-000000000000}"/>
          </ac:spMkLst>
        </pc:spChg>
        <pc:grpChg chg="mod">
          <ac:chgData name="Mark Kasavuli" userId="7fc725b5fb00f921" providerId="LiveId" clId="{A5B700F6-0C62-4633-8DAF-23F04009D411}" dt="2024-02-21T14:07:11.333" v="11" actId="1038"/>
          <ac:grpSpMkLst>
            <pc:docMk/>
            <pc:sldMk cId="0" sldId="279"/>
            <ac:grpSpMk id="2" creationId="{00000000-0000-0000-0000-000000000000}"/>
          </ac:grpSpMkLst>
        </pc:grpChg>
      </pc:sldChg>
    </pc:docChg>
  </pc:docChgLst>
  <pc:docChgLst>
    <pc:chgData name="Mark Kasavuli" userId="7fc725b5fb00f921" providerId="LiveId" clId="{B20D7520-3CF1-4A0E-97F2-9DBC8C0A52D6}"/>
    <pc:docChg chg="undo redo custSel addSld modSld sldOrd">
      <pc:chgData name="Mark Kasavuli" userId="7fc725b5fb00f921" providerId="LiveId" clId="{B20D7520-3CF1-4A0E-97F2-9DBC8C0A52D6}" dt="2024-02-21T16:02:45.389" v="153" actId="313"/>
      <pc:docMkLst>
        <pc:docMk/>
      </pc:docMkLst>
      <pc:sldChg chg="delSp modSp mod">
        <pc:chgData name="Mark Kasavuli" userId="7fc725b5fb00f921" providerId="LiveId" clId="{B20D7520-3CF1-4A0E-97F2-9DBC8C0A52D6}" dt="2024-02-21T16:01:31.362" v="152" actId="478"/>
        <pc:sldMkLst>
          <pc:docMk/>
          <pc:sldMk cId="0" sldId="258"/>
        </pc:sldMkLst>
        <pc:spChg chg="del">
          <ac:chgData name="Mark Kasavuli" userId="7fc725b5fb00f921" providerId="LiveId" clId="{B20D7520-3CF1-4A0E-97F2-9DBC8C0A52D6}" dt="2024-02-21T16:01:31.362" v="152" actId="478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1:22.584" v="150" actId="1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1:20.419" v="149" actId="113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1:17.818" v="148" actId="113"/>
          <ac:spMkLst>
            <pc:docMk/>
            <pc:sldMk cId="0" sldId="258"/>
            <ac:spMk id="17" creationId="{00000000-0000-0000-0000-000000000000}"/>
          </ac:spMkLst>
        </pc:spChg>
        <pc:grpChg chg="mod">
          <ac:chgData name="Mark Kasavuli" userId="7fc725b5fb00f921" providerId="LiveId" clId="{B20D7520-3CF1-4A0E-97F2-9DBC8C0A52D6}" dt="2024-02-21T16:01:27.016" v="151" actId="1035"/>
          <ac:grpSpMkLst>
            <pc:docMk/>
            <pc:sldMk cId="0" sldId="258"/>
            <ac:grpSpMk id="2" creationId="{00000000-0000-0000-0000-000000000000}"/>
          </ac:grpSpMkLst>
        </pc:grpChg>
      </pc:sldChg>
      <pc:sldChg chg="modSp mod">
        <pc:chgData name="Mark Kasavuli" userId="7fc725b5fb00f921" providerId="LiveId" clId="{B20D7520-3CF1-4A0E-97F2-9DBC8C0A52D6}" dt="2024-02-21T16:00:49.954" v="143" actId="1038"/>
        <pc:sldMkLst>
          <pc:docMk/>
          <pc:sldMk cId="0" sldId="260"/>
        </pc:sldMkLst>
        <pc:spChg chg="mod">
          <ac:chgData name="Mark Kasavuli" userId="7fc725b5fb00f921" providerId="LiveId" clId="{B20D7520-3CF1-4A0E-97F2-9DBC8C0A52D6}" dt="2024-02-21T16:00:42.769" v="141" actId="207"/>
          <ac:spMkLst>
            <pc:docMk/>
            <pc:sldMk cId="0" sldId="260"/>
            <ac:spMk id="7" creationId="{00000000-0000-0000-0000-000000000000}"/>
          </ac:spMkLst>
        </pc:spChg>
        <pc:grpChg chg="mod">
          <ac:chgData name="Mark Kasavuli" userId="7fc725b5fb00f921" providerId="LiveId" clId="{B20D7520-3CF1-4A0E-97F2-9DBC8C0A52D6}" dt="2024-02-21T16:00:49.954" v="143" actId="1038"/>
          <ac:grpSpMkLst>
            <pc:docMk/>
            <pc:sldMk cId="0" sldId="260"/>
            <ac:grpSpMk id="5" creationId="{00000000-0000-0000-0000-000000000000}"/>
          </ac:grpSpMkLst>
        </pc:grpChg>
      </pc:sldChg>
      <pc:sldChg chg="modSp mod">
        <pc:chgData name="Mark Kasavuli" userId="7fc725b5fb00f921" providerId="LiveId" clId="{B20D7520-3CF1-4A0E-97F2-9DBC8C0A52D6}" dt="2024-02-21T15:52:20.064" v="84" actId="5793"/>
        <pc:sldMkLst>
          <pc:docMk/>
          <pc:sldMk cId="0" sldId="263"/>
        </pc:sldMkLst>
        <pc:spChg chg="mod">
          <ac:chgData name="Mark Kasavuli" userId="7fc725b5fb00f921" providerId="LiveId" clId="{B20D7520-3CF1-4A0E-97F2-9DBC8C0A52D6}" dt="2024-02-21T15:52:15.507" v="82" actId="5793"/>
          <ac:spMkLst>
            <pc:docMk/>
            <pc:sldMk cId="0" sldId="263"/>
            <ac:spMk id="5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5:50:08.557" v="33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5:52:20.064" v="84" actId="5793"/>
          <ac:spMkLst>
            <pc:docMk/>
            <pc:sldMk cId="0" sldId="263"/>
            <ac:spMk id="7" creationId="{00000000-0000-0000-0000-000000000000}"/>
          </ac:spMkLst>
        </pc:spChg>
      </pc:sldChg>
      <pc:sldChg chg="ord modNotes">
        <pc:chgData name="Mark Kasavuli" userId="7fc725b5fb00f921" providerId="LiveId" clId="{B20D7520-3CF1-4A0E-97F2-9DBC8C0A52D6}" dt="2024-02-21T15:52:56.738" v="86"/>
        <pc:sldMkLst>
          <pc:docMk/>
          <pc:sldMk cId="0" sldId="264"/>
        </pc:sldMkLst>
      </pc:sldChg>
      <pc:sldChg chg="ord modNotes">
        <pc:chgData name="Mark Kasavuli" userId="7fc725b5fb00f921" providerId="LiveId" clId="{B20D7520-3CF1-4A0E-97F2-9DBC8C0A52D6}" dt="2024-02-21T15:53:00.202" v="88"/>
        <pc:sldMkLst>
          <pc:docMk/>
          <pc:sldMk cId="0" sldId="265"/>
        </pc:sldMkLst>
      </pc:sldChg>
      <pc:sldChg chg="modSp mod">
        <pc:chgData name="Mark Kasavuli" userId="7fc725b5fb00f921" providerId="LiveId" clId="{B20D7520-3CF1-4A0E-97F2-9DBC8C0A52D6}" dt="2024-02-21T15:55:16.607" v="114" actId="20577"/>
        <pc:sldMkLst>
          <pc:docMk/>
          <pc:sldMk cId="0" sldId="266"/>
        </pc:sldMkLst>
        <pc:spChg chg="mod">
          <ac:chgData name="Mark Kasavuli" userId="7fc725b5fb00f921" providerId="LiveId" clId="{B20D7520-3CF1-4A0E-97F2-9DBC8C0A52D6}" dt="2024-02-21T15:55:16.607" v="114" actId="20577"/>
          <ac:spMkLst>
            <pc:docMk/>
            <pc:sldMk cId="0" sldId="266"/>
            <ac:spMk id="5" creationId="{00000000-0000-0000-0000-000000000000}"/>
          </ac:spMkLst>
        </pc:spChg>
      </pc:sldChg>
      <pc:sldChg chg="modSp mod">
        <pc:chgData name="Mark Kasavuli" userId="7fc725b5fb00f921" providerId="LiveId" clId="{B20D7520-3CF1-4A0E-97F2-9DBC8C0A52D6}" dt="2024-02-21T16:00:28.249" v="139" actId="1038"/>
        <pc:sldMkLst>
          <pc:docMk/>
          <pc:sldMk cId="0" sldId="268"/>
        </pc:sldMkLst>
        <pc:spChg chg="mod">
          <ac:chgData name="Mark Kasavuli" userId="7fc725b5fb00f921" providerId="LiveId" clId="{B20D7520-3CF1-4A0E-97F2-9DBC8C0A52D6}" dt="2024-02-21T16:00:25.036" v="137" actId="313"/>
          <ac:spMkLst>
            <pc:docMk/>
            <pc:sldMk cId="0" sldId="268"/>
            <ac:spMk id="12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0:20.757" v="136" actId="207"/>
          <ac:spMkLst>
            <pc:docMk/>
            <pc:sldMk cId="0" sldId="268"/>
            <ac:spMk id="13" creationId="{00000000-0000-0000-0000-000000000000}"/>
          </ac:spMkLst>
        </pc:spChg>
        <pc:grpChg chg="mod">
          <ac:chgData name="Mark Kasavuli" userId="7fc725b5fb00f921" providerId="LiveId" clId="{B20D7520-3CF1-4A0E-97F2-9DBC8C0A52D6}" dt="2024-02-21T16:00:28.249" v="139" actId="1038"/>
          <ac:grpSpMkLst>
            <pc:docMk/>
            <pc:sldMk cId="0" sldId="268"/>
            <ac:grpSpMk id="2" creationId="{00000000-0000-0000-0000-000000000000}"/>
          </ac:grpSpMkLst>
        </pc:grpChg>
      </pc:sldChg>
      <pc:sldChg chg="modSp mod">
        <pc:chgData name="Mark Kasavuli" userId="7fc725b5fb00f921" providerId="LiveId" clId="{B20D7520-3CF1-4A0E-97F2-9DBC8C0A52D6}" dt="2024-02-21T16:00:08.098" v="133" actId="1038"/>
        <pc:sldMkLst>
          <pc:docMk/>
          <pc:sldMk cId="0" sldId="269"/>
        </pc:sldMkLst>
        <pc:spChg chg="mod">
          <ac:chgData name="Mark Kasavuli" userId="7fc725b5fb00f921" providerId="LiveId" clId="{B20D7520-3CF1-4A0E-97F2-9DBC8C0A52D6}" dt="2024-02-21T15:59:38.100" v="128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5:59:47.009" v="129" actId="20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0:03.088" v="131" actId="113"/>
          <ac:spMkLst>
            <pc:docMk/>
            <pc:sldMk cId="0" sldId="269"/>
            <ac:spMk id="13" creationId="{00000000-0000-0000-0000-000000000000}"/>
          </ac:spMkLst>
        </pc:spChg>
        <pc:grpChg chg="mod">
          <ac:chgData name="Mark Kasavuli" userId="7fc725b5fb00f921" providerId="LiveId" clId="{B20D7520-3CF1-4A0E-97F2-9DBC8C0A52D6}" dt="2024-02-21T16:00:08.098" v="133" actId="1038"/>
          <ac:grpSpMkLst>
            <pc:docMk/>
            <pc:sldMk cId="0" sldId="269"/>
            <ac:grpSpMk id="2" creationId="{00000000-0000-0000-0000-000000000000}"/>
          </ac:grpSpMkLst>
        </pc:grpChg>
      </pc:sldChg>
      <pc:sldChg chg="modSp mod">
        <pc:chgData name="Mark Kasavuli" userId="7fc725b5fb00f921" providerId="LiveId" clId="{B20D7520-3CF1-4A0E-97F2-9DBC8C0A52D6}" dt="2024-02-21T16:02:45.389" v="153" actId="313"/>
        <pc:sldMkLst>
          <pc:docMk/>
          <pc:sldMk cId="0" sldId="270"/>
        </pc:sldMkLst>
        <pc:spChg chg="mod">
          <ac:chgData name="Mark Kasavuli" userId="7fc725b5fb00f921" providerId="LiveId" clId="{B20D7520-3CF1-4A0E-97F2-9DBC8C0A52D6}" dt="2024-02-21T15:59:06.930" v="121" actId="113"/>
          <ac:spMkLst>
            <pc:docMk/>
            <pc:sldMk cId="0" sldId="270"/>
            <ac:spMk id="7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6:02:45.389" v="153" actId="313"/>
          <ac:spMkLst>
            <pc:docMk/>
            <pc:sldMk cId="0" sldId="270"/>
            <ac:spMk id="9" creationId="{00000000-0000-0000-0000-000000000000}"/>
          </ac:spMkLst>
        </pc:spChg>
        <pc:spChg chg="mod">
          <ac:chgData name="Mark Kasavuli" userId="7fc725b5fb00f921" providerId="LiveId" clId="{B20D7520-3CF1-4A0E-97F2-9DBC8C0A52D6}" dt="2024-02-21T15:58:27.800" v="118" actId="207"/>
          <ac:spMkLst>
            <pc:docMk/>
            <pc:sldMk cId="0" sldId="270"/>
            <ac:spMk id="12" creationId="{00000000-0000-0000-0000-000000000000}"/>
          </ac:spMkLst>
        </pc:spChg>
        <pc:grpChg chg="mod">
          <ac:chgData name="Mark Kasavuli" userId="7fc725b5fb00f921" providerId="LiveId" clId="{B20D7520-3CF1-4A0E-97F2-9DBC8C0A52D6}" dt="2024-02-21T15:59:17.361" v="123" actId="1038"/>
          <ac:grpSpMkLst>
            <pc:docMk/>
            <pc:sldMk cId="0" sldId="270"/>
            <ac:grpSpMk id="2" creationId="{00000000-0000-0000-0000-000000000000}"/>
          </ac:grpSpMkLst>
        </pc:grpChg>
      </pc:sldChg>
      <pc:sldChg chg="add">
        <pc:chgData name="Mark Kasavuli" userId="7fc725b5fb00f921" providerId="LiveId" clId="{B20D7520-3CF1-4A0E-97F2-9DBC8C0A52D6}" dt="2024-02-21T15:56:00.092" v="115" actId="2890"/>
        <pc:sldMkLst>
          <pc:docMk/>
          <pc:sldMk cId="3962996315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D473-6D33-305D-1094-6D4CDD2C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25A85E-08E8-439A-C23F-6EC7F6F0EB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9101A-1381-9D96-6CC7-BDA33AE8AD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4D2571-A864-FD06-74CF-C13B60073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DBE7AD6-E0E3-73ED-4944-71827C7F6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CD006-6E5A-1E09-15FA-9C958BC78E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0D932-7693-9277-46BE-C6DB9796F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5369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966700" y="-310998"/>
            <a:ext cx="5943510" cy="10727964"/>
          </a:xfrm>
          <a:custGeom>
            <a:avLst/>
            <a:gdLst/>
            <a:ahLst/>
            <a:cxnLst/>
            <a:rect l="l" t="t" r="r" b="b"/>
            <a:pathLst>
              <a:path w="5943510" h="10727964">
                <a:moveTo>
                  <a:pt x="0" y="0"/>
                </a:moveTo>
                <a:lnTo>
                  <a:pt x="5943510" y="0"/>
                </a:lnTo>
                <a:lnTo>
                  <a:pt x="5943510" y="10727964"/>
                </a:lnTo>
                <a:lnTo>
                  <a:pt x="0" y="107279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grpSp>
        <p:nvGrpSpPr>
          <p:cNvPr id="5" name="Group 5"/>
          <p:cNvGrpSpPr/>
          <p:nvPr/>
        </p:nvGrpSpPr>
        <p:grpSpPr>
          <a:xfrm>
            <a:off x="9904462" y="1185056"/>
            <a:ext cx="7923530" cy="7923514"/>
            <a:chOff x="0" y="0"/>
            <a:chExt cx="10564707" cy="10564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4749" cy="10564622"/>
            </a:xfrm>
            <a:custGeom>
              <a:avLst/>
              <a:gdLst/>
              <a:ahLst/>
              <a:cxnLst/>
              <a:rect l="l" t="t" r="r" b="b"/>
              <a:pathLst>
                <a:path w="10564749" h="10564622">
                  <a:moveTo>
                    <a:pt x="5282311" y="10564622"/>
                  </a:moveTo>
                  <a:cubicBezTo>
                    <a:pt x="2369566" y="10564622"/>
                    <a:pt x="0" y="8195056"/>
                    <a:pt x="0" y="5282438"/>
                  </a:cubicBezTo>
                  <a:cubicBezTo>
                    <a:pt x="0" y="2369820"/>
                    <a:pt x="2369693" y="0"/>
                    <a:pt x="5282311" y="0"/>
                  </a:cubicBezTo>
                  <a:cubicBezTo>
                    <a:pt x="8194929" y="0"/>
                    <a:pt x="10564749" y="2369693"/>
                    <a:pt x="10564749" y="5282438"/>
                  </a:cubicBezTo>
                  <a:cubicBezTo>
                    <a:pt x="10564749" y="8195183"/>
                    <a:pt x="8195056" y="10564622"/>
                    <a:pt x="5282311" y="10564622"/>
                  </a:cubicBezTo>
                  <a:close/>
                  <a:moveTo>
                    <a:pt x="5282311" y="192532"/>
                  </a:moveTo>
                  <a:cubicBezTo>
                    <a:pt x="2475865" y="192532"/>
                    <a:pt x="192532" y="2475865"/>
                    <a:pt x="192532" y="5282311"/>
                  </a:cubicBezTo>
                  <a:cubicBezTo>
                    <a:pt x="192532" y="8088757"/>
                    <a:pt x="2475865" y="10372217"/>
                    <a:pt x="5282311" y="10372217"/>
                  </a:cubicBezTo>
                  <a:cubicBezTo>
                    <a:pt x="8088757" y="10372217"/>
                    <a:pt x="10372217" y="8088884"/>
                    <a:pt x="10372217" y="5282438"/>
                  </a:cubicBezTo>
                  <a:cubicBezTo>
                    <a:pt x="10372217" y="2475992"/>
                    <a:pt x="8088884" y="192532"/>
                    <a:pt x="5282311" y="1925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784574" y="1317005"/>
            <a:ext cx="8163306" cy="7791565"/>
            <a:chOff x="0" y="0"/>
            <a:chExt cx="10884408" cy="10388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713" r="-2471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26650" y="3115853"/>
            <a:ext cx="8784600" cy="501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6000">
                <a:solidFill>
                  <a:srgbClr val="004AAD"/>
                </a:solidFill>
                <a:latin typeface="Proxima Nova Bold"/>
              </a:rPr>
              <a:t>Analysis of Cardiotocography Features and Their Impact on Foetal Health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8925" y="6379200"/>
            <a:ext cx="2042150" cy="3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9"/>
              </a:lnSpc>
            </a:pPr>
            <a:r>
              <a:rPr lang="en-US" sz="1200" spc="11">
                <a:solidFill>
                  <a:srgbClr val="888888"/>
                </a:solidFill>
                <a:latin typeface="TT Rounds Condense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3203" y="1776350"/>
            <a:ext cx="9644330" cy="9432880"/>
            <a:chOff x="0" y="0"/>
            <a:chExt cx="24384000" cy="238493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3849388"/>
            </a:xfrm>
            <a:custGeom>
              <a:avLst/>
              <a:gdLst/>
              <a:ahLst/>
              <a:cxnLst/>
              <a:rect l="l" t="t" r="r" b="b"/>
              <a:pathLst>
                <a:path w="24384000" h="23849388">
                  <a:moveTo>
                    <a:pt x="0" y="0"/>
                  </a:moveTo>
                  <a:lnTo>
                    <a:pt x="24384000" y="0"/>
                  </a:lnTo>
                  <a:lnTo>
                    <a:pt x="24384000" y="23849388"/>
                  </a:lnTo>
                  <a:lnTo>
                    <a:pt x="0" y="2384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22" r="-242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702076" y="576725"/>
            <a:ext cx="12883800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CORRELATION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2076" y="576725"/>
            <a:ext cx="12883800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CORRELATION MATRIX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5463" y="2309715"/>
            <a:ext cx="606876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4AAD"/>
                </a:solidFill>
                <a:latin typeface="Arial Bold"/>
              </a:rPr>
              <a:t>High Positive Correlation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44044" y="3243165"/>
            <a:ext cx="11419136" cy="2425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8" lvl="1" indent="-431799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Arial"/>
              </a:rPr>
              <a:t>Histogram Median and Histogram Mean (0.95)</a:t>
            </a:r>
          </a:p>
          <a:p>
            <a:pPr marL="431799" lvl="1">
              <a:lnSpc>
                <a:spcPts val="4799"/>
              </a:lnSpc>
            </a:pPr>
            <a:endParaRPr lang="en-US" sz="3999" dirty="0">
              <a:solidFill>
                <a:srgbClr val="004AAD"/>
              </a:solidFill>
              <a:latin typeface="Arial"/>
            </a:endParaRPr>
          </a:p>
          <a:p>
            <a:pPr marL="863598" lvl="1" indent="-431799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Arial"/>
              </a:rPr>
              <a:t>Mean of Short Term Variability and Histogram Width (0.66)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95463" y="6460991"/>
            <a:ext cx="623798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dirty="0">
                <a:solidFill>
                  <a:srgbClr val="004AAD"/>
                </a:solidFill>
                <a:latin typeface="Arial Bold"/>
              </a:rPr>
              <a:t>High Negative Correlation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16064" y="7339110"/>
            <a:ext cx="11419136" cy="1809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8" lvl="1" indent="-431799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Arial"/>
              </a:rPr>
              <a:t>Histogram Width and Histogram Min (-0.89)</a:t>
            </a:r>
          </a:p>
          <a:p>
            <a:pPr marL="431799" lvl="1">
              <a:lnSpc>
                <a:spcPts val="4799"/>
              </a:lnSpc>
            </a:pPr>
            <a:endParaRPr lang="en-US" sz="3999" dirty="0">
              <a:solidFill>
                <a:srgbClr val="004AAD"/>
              </a:solidFill>
              <a:latin typeface="Arial"/>
            </a:endParaRPr>
          </a:p>
          <a:p>
            <a:pPr marL="863598" lvl="1" indent="-431799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004AAD"/>
                </a:solidFill>
                <a:latin typeface="Arial"/>
              </a:rPr>
              <a:t>Histogram Variance and Histogram Min (-0.55)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725" y="-1827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2076" y="576725"/>
            <a:ext cx="12883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 dirty="0">
                <a:solidFill>
                  <a:srgbClr val="004AAD"/>
                </a:solidFill>
                <a:latin typeface="League Spartan"/>
              </a:rPr>
              <a:t>FURTHER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94249"/>
            <a:ext cx="162763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4AAD"/>
                </a:solidFill>
                <a:latin typeface="Arial"/>
              </a:rPr>
              <a:t>High FHR Histogram Measures of  Central Tendencies often indicate Pathological </a:t>
            </a:r>
            <a:r>
              <a:rPr lang="en-US" sz="3799" dirty="0" err="1">
                <a:solidFill>
                  <a:srgbClr val="004AAD"/>
                </a:solidFill>
                <a:latin typeface="Arial"/>
              </a:rPr>
              <a:t>Foetal</a:t>
            </a:r>
            <a:r>
              <a:rPr lang="en-US" sz="3799" dirty="0">
                <a:solidFill>
                  <a:srgbClr val="004AAD"/>
                </a:solidFill>
                <a:latin typeface="Arial"/>
              </a:rPr>
              <a:t> Health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51507"/>
            <a:ext cx="1484829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9" lvl="1" indent="-410209">
              <a:lnSpc>
                <a:spcPts val="4559"/>
              </a:lnSpc>
              <a:buFont typeface="Arial"/>
              <a:buChar char="•"/>
            </a:pPr>
            <a:r>
              <a:rPr lang="en-US" sz="3799" dirty="0">
                <a:solidFill>
                  <a:srgbClr val="004AAD"/>
                </a:solidFill>
                <a:latin typeface="Arial"/>
              </a:rPr>
              <a:t>High FHR Histogram Measures of  Spread often indicate Pathological </a:t>
            </a:r>
            <a:r>
              <a:rPr lang="en-US" sz="3799" dirty="0" err="1">
                <a:solidFill>
                  <a:srgbClr val="004AAD"/>
                </a:solidFill>
                <a:latin typeface="Arial"/>
              </a:rPr>
              <a:t>Foetal</a:t>
            </a:r>
            <a:r>
              <a:rPr lang="en-US" sz="3799" dirty="0">
                <a:solidFill>
                  <a:srgbClr val="004AAD"/>
                </a:solidFill>
                <a:latin typeface="Arial"/>
              </a:rPr>
              <a:t> Health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7464" y="4315103"/>
            <a:ext cx="83130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DATA PROCESSING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3255272" y="-10772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grpSp>
        <p:nvGrpSpPr>
          <p:cNvPr id="7" name="Group 7"/>
          <p:cNvGrpSpPr/>
          <p:nvPr/>
        </p:nvGrpSpPr>
        <p:grpSpPr>
          <a:xfrm>
            <a:off x="9784574" y="1251085"/>
            <a:ext cx="8163306" cy="7791565"/>
            <a:chOff x="0" y="0"/>
            <a:chExt cx="10884408" cy="10388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855" t="-79" r="-24855" b="-7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04463" y="1185056"/>
            <a:ext cx="7923530" cy="7923514"/>
            <a:chOff x="0" y="0"/>
            <a:chExt cx="10564707" cy="105646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64749" cy="10564622"/>
            </a:xfrm>
            <a:custGeom>
              <a:avLst/>
              <a:gdLst/>
              <a:ahLst/>
              <a:cxnLst/>
              <a:rect l="l" t="t" r="r" b="b"/>
              <a:pathLst>
                <a:path w="10564749" h="10564622">
                  <a:moveTo>
                    <a:pt x="5282311" y="10564622"/>
                  </a:moveTo>
                  <a:cubicBezTo>
                    <a:pt x="2369566" y="10564622"/>
                    <a:pt x="0" y="8195056"/>
                    <a:pt x="0" y="5282438"/>
                  </a:cubicBezTo>
                  <a:cubicBezTo>
                    <a:pt x="0" y="2369820"/>
                    <a:pt x="2369693" y="0"/>
                    <a:pt x="5282311" y="0"/>
                  </a:cubicBezTo>
                  <a:cubicBezTo>
                    <a:pt x="8194929" y="0"/>
                    <a:pt x="10564749" y="2369693"/>
                    <a:pt x="10564749" y="5282438"/>
                  </a:cubicBezTo>
                  <a:cubicBezTo>
                    <a:pt x="10564749" y="8195183"/>
                    <a:pt x="8195056" y="10564622"/>
                    <a:pt x="5282311" y="10564622"/>
                  </a:cubicBezTo>
                  <a:close/>
                  <a:moveTo>
                    <a:pt x="5282311" y="192532"/>
                  </a:moveTo>
                  <a:cubicBezTo>
                    <a:pt x="2475865" y="192532"/>
                    <a:pt x="192532" y="2475865"/>
                    <a:pt x="192532" y="5282311"/>
                  </a:cubicBezTo>
                  <a:cubicBezTo>
                    <a:pt x="192532" y="8088757"/>
                    <a:pt x="2475865" y="10372217"/>
                    <a:pt x="5282311" y="10372217"/>
                  </a:cubicBezTo>
                  <a:cubicBezTo>
                    <a:pt x="8088757" y="10372217"/>
                    <a:pt x="10372217" y="8088884"/>
                    <a:pt x="10372217" y="5282438"/>
                  </a:cubicBezTo>
                  <a:cubicBezTo>
                    <a:pt x="10372217" y="2475992"/>
                    <a:pt x="8088884" y="192532"/>
                    <a:pt x="5282311" y="1925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648500" y="516725"/>
            <a:ext cx="89910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PRE PROCESSING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1900" y="4790076"/>
            <a:ext cx="5472600" cy="63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Missing /Null Values</a:t>
            </a:r>
          </a:p>
        </p:txBody>
      </p:sp>
      <p:sp>
        <p:nvSpPr>
          <p:cNvPr id="7" name="Freeform 7"/>
          <p:cNvSpPr/>
          <p:nvPr/>
        </p:nvSpPr>
        <p:spPr>
          <a:xfrm>
            <a:off x="1288976" y="4078624"/>
            <a:ext cx="5898446" cy="2129728"/>
          </a:xfrm>
          <a:custGeom>
            <a:avLst/>
            <a:gdLst/>
            <a:ahLst/>
            <a:cxnLst/>
            <a:rect l="l" t="t" r="r" b="b"/>
            <a:pathLst>
              <a:path w="5898446" h="2129728">
                <a:moveTo>
                  <a:pt x="0" y="0"/>
                </a:moveTo>
                <a:lnTo>
                  <a:pt x="5898446" y="0"/>
                </a:lnTo>
                <a:lnTo>
                  <a:pt x="5898446" y="2129728"/>
                </a:lnTo>
                <a:lnTo>
                  <a:pt x="0" y="21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00125" y="984867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13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8031075" y="4718451"/>
            <a:ext cx="2225850" cy="850050"/>
            <a:chOff x="0" y="0"/>
            <a:chExt cx="2967800" cy="11334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2942463" cy="1107948"/>
            </a:xfrm>
            <a:custGeom>
              <a:avLst/>
              <a:gdLst/>
              <a:ahLst/>
              <a:cxnLst/>
              <a:rect l="l" t="t" r="r" b="b"/>
              <a:pathLst>
                <a:path w="2942463" h="1107948">
                  <a:moveTo>
                    <a:pt x="0" y="553974"/>
                  </a:moveTo>
                  <a:lnTo>
                    <a:pt x="561848" y="0"/>
                  </a:lnTo>
                  <a:lnTo>
                    <a:pt x="561848" y="276987"/>
                  </a:lnTo>
                  <a:lnTo>
                    <a:pt x="2942463" y="276987"/>
                  </a:lnTo>
                  <a:lnTo>
                    <a:pt x="2942463" y="830961"/>
                  </a:lnTo>
                  <a:lnTo>
                    <a:pt x="561848" y="830961"/>
                  </a:lnTo>
                  <a:lnTo>
                    <a:pt x="561848" y="1107948"/>
                  </a:lnTo>
                  <a:close/>
                </a:path>
              </a:pathLst>
            </a:custGeom>
            <a:solidFill>
              <a:srgbClr val="EEECE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1016"/>
              <a:ext cx="2967863" cy="1135253"/>
            </a:xfrm>
            <a:custGeom>
              <a:avLst/>
              <a:gdLst/>
              <a:ahLst/>
              <a:cxnLst/>
              <a:rect l="l" t="t" r="r" b="b"/>
              <a:pathLst>
                <a:path w="2967863" h="1135253">
                  <a:moveTo>
                    <a:pt x="3810" y="558673"/>
                  </a:moveTo>
                  <a:lnTo>
                    <a:pt x="565658" y="4699"/>
                  </a:lnTo>
                  <a:cubicBezTo>
                    <a:pt x="569341" y="1143"/>
                    <a:pt x="574802" y="0"/>
                    <a:pt x="579501" y="2032"/>
                  </a:cubicBezTo>
                  <a:cubicBezTo>
                    <a:pt x="584200" y="4064"/>
                    <a:pt x="587248" y="8636"/>
                    <a:pt x="587248" y="13716"/>
                  </a:cubicBezTo>
                  <a:lnTo>
                    <a:pt x="587248" y="290703"/>
                  </a:lnTo>
                  <a:lnTo>
                    <a:pt x="574548" y="290703"/>
                  </a:lnTo>
                  <a:lnTo>
                    <a:pt x="574548" y="278003"/>
                  </a:lnTo>
                  <a:lnTo>
                    <a:pt x="2955163" y="278003"/>
                  </a:lnTo>
                  <a:cubicBezTo>
                    <a:pt x="2962148" y="278003"/>
                    <a:pt x="2967863" y="283718"/>
                    <a:pt x="2967863" y="290703"/>
                  </a:cubicBezTo>
                  <a:lnTo>
                    <a:pt x="2967863" y="844677"/>
                  </a:lnTo>
                  <a:cubicBezTo>
                    <a:pt x="2967863" y="851662"/>
                    <a:pt x="2962148" y="857377"/>
                    <a:pt x="2955163" y="857377"/>
                  </a:cubicBezTo>
                  <a:lnTo>
                    <a:pt x="574548" y="857377"/>
                  </a:lnTo>
                  <a:lnTo>
                    <a:pt x="574548" y="844677"/>
                  </a:lnTo>
                  <a:lnTo>
                    <a:pt x="587248" y="844677"/>
                  </a:lnTo>
                  <a:lnTo>
                    <a:pt x="587248" y="1121664"/>
                  </a:lnTo>
                  <a:cubicBezTo>
                    <a:pt x="587248" y="1126744"/>
                    <a:pt x="584200" y="1131443"/>
                    <a:pt x="579501" y="1133348"/>
                  </a:cubicBezTo>
                  <a:cubicBezTo>
                    <a:pt x="574802" y="1135253"/>
                    <a:pt x="569341" y="1134237"/>
                    <a:pt x="565658" y="1130681"/>
                  </a:cubicBezTo>
                  <a:lnTo>
                    <a:pt x="3810" y="576707"/>
                  </a:lnTo>
                  <a:cubicBezTo>
                    <a:pt x="1397" y="574294"/>
                    <a:pt x="0" y="571119"/>
                    <a:pt x="0" y="567690"/>
                  </a:cubicBezTo>
                  <a:cubicBezTo>
                    <a:pt x="0" y="564261"/>
                    <a:pt x="1397" y="561086"/>
                    <a:pt x="3810" y="558673"/>
                  </a:cubicBezTo>
                  <a:moveTo>
                    <a:pt x="21590" y="576707"/>
                  </a:moveTo>
                  <a:lnTo>
                    <a:pt x="12700" y="567690"/>
                  </a:lnTo>
                  <a:lnTo>
                    <a:pt x="21590" y="558673"/>
                  </a:lnTo>
                  <a:lnTo>
                    <a:pt x="583438" y="1112647"/>
                  </a:lnTo>
                  <a:lnTo>
                    <a:pt x="574548" y="1121664"/>
                  </a:lnTo>
                  <a:lnTo>
                    <a:pt x="561848" y="1121664"/>
                  </a:lnTo>
                  <a:lnTo>
                    <a:pt x="561848" y="844677"/>
                  </a:lnTo>
                  <a:cubicBezTo>
                    <a:pt x="561848" y="837692"/>
                    <a:pt x="567563" y="831977"/>
                    <a:pt x="574548" y="831977"/>
                  </a:cubicBezTo>
                  <a:lnTo>
                    <a:pt x="2955163" y="831977"/>
                  </a:lnTo>
                  <a:lnTo>
                    <a:pt x="2955163" y="844677"/>
                  </a:lnTo>
                  <a:lnTo>
                    <a:pt x="2942463" y="844677"/>
                  </a:lnTo>
                  <a:lnTo>
                    <a:pt x="2942463" y="290703"/>
                  </a:lnTo>
                  <a:lnTo>
                    <a:pt x="2955163" y="290703"/>
                  </a:lnTo>
                  <a:lnTo>
                    <a:pt x="2955163" y="303403"/>
                  </a:lnTo>
                  <a:lnTo>
                    <a:pt x="574548" y="303403"/>
                  </a:lnTo>
                  <a:cubicBezTo>
                    <a:pt x="567563" y="303403"/>
                    <a:pt x="561848" y="297688"/>
                    <a:pt x="561848" y="290703"/>
                  </a:cubicBezTo>
                  <a:lnTo>
                    <a:pt x="561848" y="13716"/>
                  </a:lnTo>
                  <a:lnTo>
                    <a:pt x="574548" y="13716"/>
                  </a:lnTo>
                  <a:lnTo>
                    <a:pt x="583438" y="22733"/>
                  </a:lnTo>
                  <a:lnTo>
                    <a:pt x="21590" y="576707"/>
                  </a:lnTo>
                  <a:close/>
                </a:path>
              </a:pathLst>
            </a:custGeom>
            <a:solidFill>
              <a:srgbClr val="1F497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286925" y="4768050"/>
            <a:ext cx="3902550" cy="49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dirty="0">
                <a:solidFill>
                  <a:schemeClr val="tx2"/>
                </a:solidFill>
                <a:latin typeface="Arial Bold"/>
              </a:rPr>
              <a:t>Standardization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7300" y="2850850"/>
            <a:ext cx="7149600" cy="507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 dirty="0"/>
          </a:p>
          <a:p>
            <a:pPr algn="just">
              <a:lnSpc>
                <a:spcPts val="4320"/>
              </a:lnSpc>
            </a:pPr>
            <a:r>
              <a:rPr lang="en-US" sz="3600" b="1" dirty="0">
                <a:solidFill>
                  <a:schemeClr val="tx2"/>
                </a:solidFill>
                <a:latin typeface="Arial"/>
              </a:rPr>
              <a:t>This is done so as to: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Arial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 dirty="0" err="1">
                <a:solidFill>
                  <a:srgbClr val="004AAD"/>
                </a:solidFill>
                <a:latin typeface="Arial"/>
              </a:rPr>
              <a:t>Normalise</a:t>
            </a:r>
            <a:r>
              <a:rPr lang="en-US" sz="3600" dirty="0">
                <a:solidFill>
                  <a:srgbClr val="004AAD"/>
                </a:solidFill>
                <a:latin typeface="Arial"/>
              </a:rPr>
              <a:t> the Features</a:t>
            </a:r>
          </a:p>
          <a:p>
            <a:pPr marL="1097280" lvl="1" indent="-548640" algn="l">
              <a:lnSpc>
                <a:spcPts val="4320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  <a:p>
            <a:pPr marL="1096823" lvl="1" indent="-548411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Enhance Model Performance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Handle Different Units</a:t>
            </a:r>
          </a:p>
          <a:p>
            <a:pPr marL="1097280" lvl="1" indent="-548640" algn="l">
              <a:lnSpc>
                <a:spcPts val="6047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648500" y="516725"/>
            <a:ext cx="89910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PRE PROCESSING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1900" y="4790076"/>
            <a:ext cx="5472600" cy="63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</a:rPr>
              <a:t>Missing /Null Values</a:t>
            </a:r>
          </a:p>
        </p:txBody>
      </p:sp>
      <p:sp>
        <p:nvSpPr>
          <p:cNvPr id="7" name="Freeform 7"/>
          <p:cNvSpPr/>
          <p:nvPr/>
        </p:nvSpPr>
        <p:spPr>
          <a:xfrm>
            <a:off x="1288977" y="4360030"/>
            <a:ext cx="5898446" cy="2129728"/>
          </a:xfrm>
          <a:custGeom>
            <a:avLst/>
            <a:gdLst/>
            <a:ahLst/>
            <a:cxnLst/>
            <a:rect l="l" t="t" r="r" b="b"/>
            <a:pathLst>
              <a:path w="5898446" h="2129728">
                <a:moveTo>
                  <a:pt x="0" y="0"/>
                </a:moveTo>
                <a:lnTo>
                  <a:pt x="5898446" y="0"/>
                </a:lnTo>
                <a:lnTo>
                  <a:pt x="5898446" y="2129728"/>
                </a:lnTo>
                <a:lnTo>
                  <a:pt x="0" y="212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  <p:sp>
        <p:nvSpPr>
          <p:cNvPr id="8" name="TextBox 8"/>
          <p:cNvSpPr txBox="1"/>
          <p:nvPr/>
        </p:nvSpPr>
        <p:spPr>
          <a:xfrm>
            <a:off x="16200125" y="984867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13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8031075" y="4718451"/>
            <a:ext cx="2225850" cy="850050"/>
            <a:chOff x="0" y="0"/>
            <a:chExt cx="2967800" cy="11334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2942463" cy="1107948"/>
            </a:xfrm>
            <a:custGeom>
              <a:avLst/>
              <a:gdLst/>
              <a:ahLst/>
              <a:cxnLst/>
              <a:rect l="l" t="t" r="r" b="b"/>
              <a:pathLst>
                <a:path w="2942463" h="1107948">
                  <a:moveTo>
                    <a:pt x="0" y="553974"/>
                  </a:moveTo>
                  <a:lnTo>
                    <a:pt x="561848" y="0"/>
                  </a:lnTo>
                  <a:lnTo>
                    <a:pt x="561848" y="276987"/>
                  </a:lnTo>
                  <a:lnTo>
                    <a:pt x="2942463" y="276987"/>
                  </a:lnTo>
                  <a:lnTo>
                    <a:pt x="2942463" y="830961"/>
                  </a:lnTo>
                  <a:lnTo>
                    <a:pt x="561848" y="830961"/>
                  </a:lnTo>
                  <a:lnTo>
                    <a:pt x="561848" y="1107948"/>
                  </a:lnTo>
                  <a:close/>
                </a:path>
              </a:pathLst>
            </a:custGeom>
            <a:solidFill>
              <a:srgbClr val="EEECE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-1016"/>
              <a:ext cx="2967863" cy="1135253"/>
            </a:xfrm>
            <a:custGeom>
              <a:avLst/>
              <a:gdLst/>
              <a:ahLst/>
              <a:cxnLst/>
              <a:rect l="l" t="t" r="r" b="b"/>
              <a:pathLst>
                <a:path w="2967863" h="1135253">
                  <a:moveTo>
                    <a:pt x="3810" y="558673"/>
                  </a:moveTo>
                  <a:lnTo>
                    <a:pt x="565658" y="4699"/>
                  </a:lnTo>
                  <a:cubicBezTo>
                    <a:pt x="569341" y="1143"/>
                    <a:pt x="574802" y="0"/>
                    <a:pt x="579501" y="2032"/>
                  </a:cubicBezTo>
                  <a:cubicBezTo>
                    <a:pt x="584200" y="4064"/>
                    <a:pt x="587248" y="8636"/>
                    <a:pt x="587248" y="13716"/>
                  </a:cubicBezTo>
                  <a:lnTo>
                    <a:pt x="587248" y="290703"/>
                  </a:lnTo>
                  <a:lnTo>
                    <a:pt x="574548" y="290703"/>
                  </a:lnTo>
                  <a:lnTo>
                    <a:pt x="574548" y="278003"/>
                  </a:lnTo>
                  <a:lnTo>
                    <a:pt x="2955163" y="278003"/>
                  </a:lnTo>
                  <a:cubicBezTo>
                    <a:pt x="2962148" y="278003"/>
                    <a:pt x="2967863" y="283718"/>
                    <a:pt x="2967863" y="290703"/>
                  </a:cubicBezTo>
                  <a:lnTo>
                    <a:pt x="2967863" y="844677"/>
                  </a:lnTo>
                  <a:cubicBezTo>
                    <a:pt x="2967863" y="851662"/>
                    <a:pt x="2962148" y="857377"/>
                    <a:pt x="2955163" y="857377"/>
                  </a:cubicBezTo>
                  <a:lnTo>
                    <a:pt x="574548" y="857377"/>
                  </a:lnTo>
                  <a:lnTo>
                    <a:pt x="574548" y="844677"/>
                  </a:lnTo>
                  <a:lnTo>
                    <a:pt x="587248" y="844677"/>
                  </a:lnTo>
                  <a:lnTo>
                    <a:pt x="587248" y="1121664"/>
                  </a:lnTo>
                  <a:cubicBezTo>
                    <a:pt x="587248" y="1126744"/>
                    <a:pt x="584200" y="1131443"/>
                    <a:pt x="579501" y="1133348"/>
                  </a:cubicBezTo>
                  <a:cubicBezTo>
                    <a:pt x="574802" y="1135253"/>
                    <a:pt x="569341" y="1134237"/>
                    <a:pt x="565658" y="1130681"/>
                  </a:cubicBezTo>
                  <a:lnTo>
                    <a:pt x="3810" y="576707"/>
                  </a:lnTo>
                  <a:cubicBezTo>
                    <a:pt x="1397" y="574294"/>
                    <a:pt x="0" y="571119"/>
                    <a:pt x="0" y="567690"/>
                  </a:cubicBezTo>
                  <a:cubicBezTo>
                    <a:pt x="0" y="564261"/>
                    <a:pt x="1397" y="561086"/>
                    <a:pt x="3810" y="558673"/>
                  </a:cubicBezTo>
                  <a:moveTo>
                    <a:pt x="21590" y="576707"/>
                  </a:moveTo>
                  <a:lnTo>
                    <a:pt x="12700" y="567690"/>
                  </a:lnTo>
                  <a:lnTo>
                    <a:pt x="21590" y="558673"/>
                  </a:lnTo>
                  <a:lnTo>
                    <a:pt x="583438" y="1112647"/>
                  </a:lnTo>
                  <a:lnTo>
                    <a:pt x="574548" y="1121664"/>
                  </a:lnTo>
                  <a:lnTo>
                    <a:pt x="561848" y="1121664"/>
                  </a:lnTo>
                  <a:lnTo>
                    <a:pt x="561848" y="844677"/>
                  </a:lnTo>
                  <a:cubicBezTo>
                    <a:pt x="561848" y="837692"/>
                    <a:pt x="567563" y="831977"/>
                    <a:pt x="574548" y="831977"/>
                  </a:cubicBezTo>
                  <a:lnTo>
                    <a:pt x="2955163" y="831977"/>
                  </a:lnTo>
                  <a:lnTo>
                    <a:pt x="2955163" y="844677"/>
                  </a:lnTo>
                  <a:lnTo>
                    <a:pt x="2942463" y="844677"/>
                  </a:lnTo>
                  <a:lnTo>
                    <a:pt x="2942463" y="290703"/>
                  </a:lnTo>
                  <a:lnTo>
                    <a:pt x="2955163" y="290703"/>
                  </a:lnTo>
                  <a:lnTo>
                    <a:pt x="2955163" y="303403"/>
                  </a:lnTo>
                  <a:lnTo>
                    <a:pt x="574548" y="303403"/>
                  </a:lnTo>
                  <a:cubicBezTo>
                    <a:pt x="567563" y="303403"/>
                    <a:pt x="561848" y="297688"/>
                    <a:pt x="561848" y="290703"/>
                  </a:cubicBezTo>
                  <a:lnTo>
                    <a:pt x="561848" y="13716"/>
                  </a:lnTo>
                  <a:lnTo>
                    <a:pt x="574548" y="13716"/>
                  </a:lnTo>
                  <a:lnTo>
                    <a:pt x="583438" y="22733"/>
                  </a:lnTo>
                  <a:lnTo>
                    <a:pt x="21590" y="576707"/>
                  </a:lnTo>
                  <a:close/>
                </a:path>
              </a:pathLst>
            </a:custGeom>
            <a:solidFill>
              <a:srgbClr val="1F497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286925" y="4768050"/>
            <a:ext cx="3902550" cy="154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dirty="0">
                <a:solidFill>
                  <a:schemeClr val="tx2"/>
                </a:solidFill>
                <a:latin typeface="Arial Bold"/>
              </a:rPr>
              <a:t>Principal Component Analysis (PCA)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7300" y="2850850"/>
            <a:ext cx="7149600" cy="670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 dirty="0"/>
          </a:p>
          <a:p>
            <a:pPr algn="just">
              <a:lnSpc>
                <a:spcPts val="4320"/>
              </a:lnSpc>
            </a:pPr>
            <a:r>
              <a:rPr lang="en-US" sz="3600" b="1" dirty="0">
                <a:solidFill>
                  <a:schemeClr val="tx2"/>
                </a:solidFill>
                <a:latin typeface="Arial"/>
              </a:rPr>
              <a:t>This is done so as to: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Arial"/>
            </a:endParaRPr>
          </a:p>
          <a:p>
            <a:pPr marL="1097280" lvl="1" indent="-548640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Reduce </a:t>
            </a:r>
            <a:r>
              <a:rPr lang="en-US" sz="3600" dirty="0" err="1">
                <a:solidFill>
                  <a:srgbClr val="004AAD"/>
                </a:solidFill>
                <a:latin typeface="Arial"/>
              </a:rPr>
              <a:t>Dimentionality</a:t>
            </a:r>
            <a:r>
              <a:rPr lang="en-US" sz="3600" dirty="0">
                <a:solidFill>
                  <a:srgbClr val="004AAD"/>
                </a:solidFill>
                <a:latin typeface="Arial"/>
              </a:rPr>
              <a:t> to 14 features (95% of Variance)</a:t>
            </a:r>
          </a:p>
          <a:p>
            <a:pPr marL="1097280" lvl="1" indent="-548640" algn="l">
              <a:lnSpc>
                <a:spcPts val="4320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  <a:p>
            <a:pPr marL="1096823" lvl="1" indent="-548411" algn="l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Compare PCA-Transformed data with Original Data in Model Performance</a:t>
            </a: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  <a:p>
            <a:pPr marL="1097280" lvl="1" indent="-548640" algn="l">
              <a:lnSpc>
                <a:spcPts val="6047"/>
              </a:lnSpc>
            </a:pPr>
            <a:endParaRPr lang="en-US" sz="3600" dirty="0">
              <a:solidFill>
                <a:srgbClr val="004AAD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03800" y="4405557"/>
            <a:ext cx="58494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1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ML ALGORITHMS</a:t>
            </a:r>
          </a:p>
        </p:txBody>
      </p:sp>
      <p:sp>
        <p:nvSpPr>
          <p:cNvPr id="5" name="Freeform 5"/>
          <p:cNvSpPr/>
          <p:nvPr/>
        </p:nvSpPr>
        <p:spPr>
          <a:xfrm>
            <a:off x="10271122" y="-8527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6" name="Freeform 6"/>
          <p:cNvSpPr/>
          <p:nvPr/>
        </p:nvSpPr>
        <p:spPr>
          <a:xfrm>
            <a:off x="5426448" y="7574176"/>
            <a:ext cx="11067708" cy="2010630"/>
          </a:xfrm>
          <a:custGeom>
            <a:avLst/>
            <a:gdLst/>
            <a:ahLst/>
            <a:cxnLst/>
            <a:rect l="l" t="t" r="r" b="b"/>
            <a:pathLst>
              <a:path w="11067708" h="2010630">
                <a:moveTo>
                  <a:pt x="0" y="0"/>
                </a:moveTo>
                <a:lnTo>
                  <a:pt x="11067708" y="0"/>
                </a:lnTo>
                <a:lnTo>
                  <a:pt x="11067708" y="2010630"/>
                </a:lnTo>
                <a:lnTo>
                  <a:pt x="0" y="201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26500" y="7949176"/>
            <a:ext cx="11067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chemeClr val="tx2"/>
                </a:solidFill>
                <a:latin typeface="Arial"/>
              </a:rPr>
              <a:t>Performance of both models to be compared using PCA and Original data</a:t>
            </a:r>
          </a:p>
        </p:txBody>
      </p:sp>
      <p:sp>
        <p:nvSpPr>
          <p:cNvPr id="8" name="Freeform 8"/>
          <p:cNvSpPr/>
          <p:nvPr/>
        </p:nvSpPr>
        <p:spPr>
          <a:xfrm>
            <a:off x="7330200" y="4138176"/>
            <a:ext cx="7260186" cy="2010630"/>
          </a:xfrm>
          <a:custGeom>
            <a:avLst/>
            <a:gdLst/>
            <a:ahLst/>
            <a:cxnLst/>
            <a:rect l="l" t="t" r="r" b="b"/>
            <a:pathLst>
              <a:path w="7260186" h="2010630">
                <a:moveTo>
                  <a:pt x="0" y="0"/>
                </a:moveTo>
                <a:lnTo>
                  <a:pt x="7260186" y="0"/>
                </a:lnTo>
                <a:lnTo>
                  <a:pt x="7260186" y="2010630"/>
                </a:lnTo>
                <a:lnTo>
                  <a:pt x="0" y="201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62800" y="4790076"/>
            <a:ext cx="73950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chemeClr val="tx2"/>
                </a:solidFill>
                <a:latin typeface="Arial Bold"/>
              </a:rPr>
              <a:t>Instance Based Learning</a:t>
            </a: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chemeClr val="tx2"/>
                </a:solidFill>
                <a:latin typeface="Arial Bold"/>
              </a:rPr>
              <a:t>(K-Nearest Neighbors Classifier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331076" y="777600"/>
            <a:ext cx="7258444" cy="1935212"/>
            <a:chOff x="0" y="0"/>
            <a:chExt cx="9677925" cy="25802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77908" cy="2580259"/>
            </a:xfrm>
            <a:custGeom>
              <a:avLst/>
              <a:gdLst/>
              <a:ahLst/>
              <a:cxnLst/>
              <a:rect l="l" t="t" r="r" b="b"/>
              <a:pathLst>
                <a:path w="9677908" h="2580259">
                  <a:moveTo>
                    <a:pt x="731901" y="0"/>
                  </a:moveTo>
                  <a:lnTo>
                    <a:pt x="8946007" y="0"/>
                  </a:lnTo>
                  <a:cubicBezTo>
                    <a:pt x="9350248" y="0"/>
                    <a:pt x="9677908" y="81788"/>
                    <a:pt x="9677908" y="182626"/>
                  </a:cubicBezTo>
                  <a:lnTo>
                    <a:pt x="9677908" y="2397506"/>
                  </a:lnTo>
                  <a:cubicBezTo>
                    <a:pt x="9677908" y="2498344"/>
                    <a:pt x="9350248" y="2580132"/>
                    <a:pt x="8946007" y="2580132"/>
                  </a:cubicBezTo>
                  <a:lnTo>
                    <a:pt x="731901" y="2580132"/>
                  </a:lnTo>
                  <a:cubicBezTo>
                    <a:pt x="327660" y="2580259"/>
                    <a:pt x="0" y="2498471"/>
                    <a:pt x="0" y="2397633"/>
                  </a:cubicBezTo>
                  <a:lnTo>
                    <a:pt x="0" y="182626"/>
                  </a:lnTo>
                  <a:cubicBezTo>
                    <a:pt x="0" y="81788"/>
                    <a:pt x="327660" y="0"/>
                    <a:pt x="731901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262800" y="1391800"/>
            <a:ext cx="73950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chemeClr val="tx2"/>
                </a:solidFill>
                <a:latin typeface="Arial Bold"/>
              </a:rPr>
              <a:t>Ensemble Based Learning</a:t>
            </a: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chemeClr val="tx2"/>
                </a:solidFill>
                <a:latin typeface="Arial Bold"/>
              </a:rPr>
              <a:t>(Random Forest Classifier)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65550" y="3668625"/>
            <a:ext cx="9219000" cy="24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MODELS COMPARATIVE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13255272" y="-10772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/>
          <a:lstStyle/>
          <a:p>
            <a:endParaRPr lang="en-KE"/>
          </a:p>
        </p:txBody>
      </p:sp>
      <p:grpSp>
        <p:nvGrpSpPr>
          <p:cNvPr id="7" name="Group 7"/>
          <p:cNvGrpSpPr/>
          <p:nvPr/>
        </p:nvGrpSpPr>
        <p:grpSpPr>
          <a:xfrm>
            <a:off x="9784574" y="1251085"/>
            <a:ext cx="8163306" cy="7791565"/>
            <a:chOff x="0" y="0"/>
            <a:chExt cx="10884408" cy="10388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855" t="-79" r="-24855" b="-7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04463" y="1185056"/>
            <a:ext cx="7923561" cy="7923467"/>
            <a:chOff x="0" y="0"/>
            <a:chExt cx="10564748" cy="10564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64748" cy="10564622"/>
            </a:xfrm>
            <a:custGeom>
              <a:avLst/>
              <a:gdLst/>
              <a:ahLst/>
              <a:cxnLst/>
              <a:rect l="l" t="t" r="r" b="b"/>
              <a:pathLst>
                <a:path w="10564749" h="10564622">
                  <a:moveTo>
                    <a:pt x="5282311" y="10564622"/>
                  </a:moveTo>
                  <a:cubicBezTo>
                    <a:pt x="2369566" y="10564622"/>
                    <a:pt x="0" y="8195056"/>
                    <a:pt x="0" y="5282438"/>
                  </a:cubicBezTo>
                  <a:cubicBezTo>
                    <a:pt x="0" y="2369820"/>
                    <a:pt x="2369693" y="0"/>
                    <a:pt x="5282311" y="0"/>
                  </a:cubicBezTo>
                  <a:cubicBezTo>
                    <a:pt x="8194929" y="0"/>
                    <a:pt x="10564749" y="2369693"/>
                    <a:pt x="10564749" y="5282438"/>
                  </a:cubicBezTo>
                  <a:cubicBezTo>
                    <a:pt x="10564749" y="8195183"/>
                    <a:pt x="8195056" y="10564622"/>
                    <a:pt x="5282311" y="10564622"/>
                  </a:cubicBezTo>
                  <a:close/>
                  <a:moveTo>
                    <a:pt x="5282311" y="192532"/>
                  </a:moveTo>
                  <a:cubicBezTo>
                    <a:pt x="2475865" y="192532"/>
                    <a:pt x="192532" y="2475865"/>
                    <a:pt x="192532" y="5282311"/>
                  </a:cubicBezTo>
                  <a:cubicBezTo>
                    <a:pt x="192532" y="8088757"/>
                    <a:pt x="2475865" y="10372217"/>
                    <a:pt x="5282311" y="10372217"/>
                  </a:cubicBezTo>
                  <a:cubicBezTo>
                    <a:pt x="8088757" y="10372217"/>
                    <a:pt x="10372217" y="8088884"/>
                    <a:pt x="10372217" y="5282438"/>
                  </a:cubicBezTo>
                  <a:cubicBezTo>
                    <a:pt x="10372217" y="2475992"/>
                    <a:pt x="8088884" y="192532"/>
                    <a:pt x="5282311" y="19253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5538" y="1618041"/>
            <a:ext cx="11416924" cy="7997527"/>
          </a:xfrm>
          <a:custGeom>
            <a:avLst/>
            <a:gdLst/>
            <a:ahLst/>
            <a:cxnLst/>
            <a:rect l="l" t="t" r="r" b="b"/>
            <a:pathLst>
              <a:path w="11416924" h="7997527">
                <a:moveTo>
                  <a:pt x="0" y="0"/>
                </a:moveTo>
                <a:lnTo>
                  <a:pt x="11416924" y="0"/>
                </a:lnTo>
                <a:lnTo>
                  <a:pt x="11416924" y="7997527"/>
                </a:lnTo>
                <a:lnTo>
                  <a:pt x="0" y="799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7488" y="431153"/>
            <a:ext cx="8313000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0897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9646" y="1618041"/>
            <a:ext cx="10928685" cy="7968832"/>
          </a:xfrm>
          <a:custGeom>
            <a:avLst/>
            <a:gdLst/>
            <a:ahLst/>
            <a:cxnLst/>
            <a:rect l="l" t="t" r="r" b="b"/>
            <a:pathLst>
              <a:path w="10928685" h="7968832">
                <a:moveTo>
                  <a:pt x="0" y="0"/>
                </a:moveTo>
                <a:lnTo>
                  <a:pt x="10928684" y="0"/>
                </a:lnTo>
                <a:lnTo>
                  <a:pt x="10928684" y="7968833"/>
                </a:lnTo>
                <a:lnTo>
                  <a:pt x="0" y="7968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0897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19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87488" y="431153"/>
            <a:ext cx="8313000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MODEL EVALUATION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200" y="14328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200542" y="4231584"/>
            <a:ext cx="17625440" cy="572542"/>
          </a:xfrm>
          <a:custGeom>
            <a:avLst/>
            <a:gdLst/>
            <a:ahLst/>
            <a:cxnLst/>
            <a:rect l="l" t="t" r="r" b="b"/>
            <a:pathLst>
              <a:path w="17625440" h="572542">
                <a:moveTo>
                  <a:pt x="0" y="0"/>
                </a:moveTo>
                <a:lnTo>
                  <a:pt x="17625440" y="0"/>
                </a:lnTo>
                <a:lnTo>
                  <a:pt x="17625440" y="572542"/>
                </a:lnTo>
                <a:lnTo>
                  <a:pt x="0" y="572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6280" y="3378628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08108" y="947345"/>
            <a:ext cx="12271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OUTLINE</a:t>
            </a:r>
          </a:p>
        </p:txBody>
      </p:sp>
      <p:sp>
        <p:nvSpPr>
          <p:cNvPr id="7" name="Freeform 7"/>
          <p:cNvSpPr/>
          <p:nvPr/>
        </p:nvSpPr>
        <p:spPr>
          <a:xfrm>
            <a:off x="3324104" y="3378628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67839" y="3440342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81894" y="3378628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4178" y="3591679"/>
            <a:ext cx="2051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>
                <a:solidFill>
                  <a:srgbClr val="004AAD"/>
                </a:solidFill>
                <a:latin typeface="League Spartan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2008" y="3626679"/>
            <a:ext cx="2051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>
                <a:solidFill>
                  <a:srgbClr val="004AAD"/>
                </a:solidFill>
                <a:latin typeface="League Spartan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4760" y="3555153"/>
            <a:ext cx="2051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>
                <a:solidFill>
                  <a:srgbClr val="004AAD"/>
                </a:solidFill>
                <a:latin typeface="League Spartan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34750" y="3682125"/>
            <a:ext cx="2051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 dirty="0">
                <a:solidFill>
                  <a:srgbClr val="004AAD"/>
                </a:solidFill>
                <a:latin typeface="League Spartan"/>
              </a:rPr>
              <a:t>06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376584" y="3378628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344076" y="3682125"/>
            <a:ext cx="2327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>
                <a:solidFill>
                  <a:srgbClr val="004AAD"/>
                </a:solidFill>
                <a:latin typeface="League Spartan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250" y="6250300"/>
            <a:ext cx="2327400" cy="14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Project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53302" y="6250276"/>
            <a:ext cx="3268800" cy="146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Analytical Insights (EDA)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50650" y="6250300"/>
            <a:ext cx="2559600" cy="24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Model</a:t>
            </a:r>
          </a:p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Comparative </a:t>
            </a:r>
          </a:p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56160" y="6250300"/>
            <a:ext cx="3613800" cy="74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26443" y="6250276"/>
            <a:ext cx="3609527" cy="74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 dirty="0">
                <a:solidFill>
                  <a:srgbClr val="004AAD"/>
                </a:solidFill>
                <a:latin typeface="Arial"/>
              </a:rPr>
              <a:t>Recommendations</a:t>
            </a:r>
          </a:p>
        </p:txBody>
      </p:sp>
      <p:sp>
        <p:nvSpPr>
          <p:cNvPr id="22" name="Freeform 22"/>
          <p:cNvSpPr/>
          <p:nvPr/>
        </p:nvSpPr>
        <p:spPr>
          <a:xfrm>
            <a:off x="6384109" y="3450128"/>
            <a:ext cx="2327208" cy="2327208"/>
          </a:xfrm>
          <a:custGeom>
            <a:avLst/>
            <a:gdLst/>
            <a:ahLst/>
            <a:cxnLst/>
            <a:rect l="l" t="t" r="r" b="b"/>
            <a:pathLst>
              <a:path w="2327208" h="2327208">
                <a:moveTo>
                  <a:pt x="0" y="0"/>
                </a:moveTo>
                <a:lnTo>
                  <a:pt x="2327208" y="0"/>
                </a:lnTo>
                <a:lnTo>
                  <a:pt x="2327208" y="2327208"/>
                </a:lnTo>
                <a:lnTo>
                  <a:pt x="0" y="232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445710" y="3626653"/>
            <a:ext cx="2051400" cy="160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8000" dirty="0">
                <a:solidFill>
                  <a:srgbClr val="004AAD"/>
                </a:solidFill>
                <a:latin typeface="League Spartan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37002" y="6250276"/>
            <a:ext cx="3268800" cy="14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Data</a:t>
            </a:r>
          </a:p>
          <a:p>
            <a:pPr algn="ctr">
              <a:lnSpc>
                <a:spcPts val="5712"/>
              </a:lnSpc>
            </a:pPr>
            <a:r>
              <a:rPr lang="en-US" sz="3400">
                <a:solidFill>
                  <a:srgbClr val="004AAD"/>
                </a:solidFill>
                <a:latin typeface="Arial"/>
              </a:rPr>
              <a:t>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7941" y="1736703"/>
            <a:ext cx="15072117" cy="6813594"/>
          </a:xfrm>
          <a:custGeom>
            <a:avLst/>
            <a:gdLst/>
            <a:ahLst/>
            <a:cxnLst/>
            <a:rect l="l" t="t" r="r" b="b"/>
            <a:pathLst>
              <a:path w="15072117" h="6813594">
                <a:moveTo>
                  <a:pt x="0" y="0"/>
                </a:moveTo>
                <a:lnTo>
                  <a:pt x="15072118" y="0"/>
                </a:lnTo>
                <a:lnTo>
                  <a:pt x="15072118" y="6813594"/>
                </a:lnTo>
                <a:lnTo>
                  <a:pt x="0" y="6813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29085" y="297262"/>
            <a:ext cx="9229831" cy="118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1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FEATURE IMPORTANCE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255272" y="-10772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grpSp>
        <p:nvGrpSpPr>
          <p:cNvPr id="6" name="Group 6"/>
          <p:cNvGrpSpPr/>
          <p:nvPr/>
        </p:nvGrpSpPr>
        <p:grpSpPr>
          <a:xfrm>
            <a:off x="9784574" y="1251085"/>
            <a:ext cx="8163306" cy="7791565"/>
            <a:chOff x="0" y="0"/>
            <a:chExt cx="10884408" cy="103887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713" r="-2471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63514" y="4361303"/>
            <a:ext cx="8551006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382693" y="1159864"/>
            <a:ext cx="7905307" cy="1787154"/>
          </a:xfrm>
          <a:custGeom>
            <a:avLst/>
            <a:gdLst/>
            <a:ahLst/>
            <a:cxnLst/>
            <a:rect l="l" t="t" r="r" b="b"/>
            <a:pathLst>
              <a:path w="8512562" h="1787154">
                <a:moveTo>
                  <a:pt x="0" y="0"/>
                </a:moveTo>
                <a:lnTo>
                  <a:pt x="8512562" y="0"/>
                </a:lnTo>
                <a:lnTo>
                  <a:pt x="8512562" y="1787153"/>
                </a:lnTo>
                <a:lnTo>
                  <a:pt x="0" y="178715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5" name="Freeform 5"/>
          <p:cNvSpPr/>
          <p:nvPr/>
        </p:nvSpPr>
        <p:spPr>
          <a:xfrm>
            <a:off x="9398190" y="1403997"/>
            <a:ext cx="1543020" cy="1543020"/>
          </a:xfrm>
          <a:custGeom>
            <a:avLst/>
            <a:gdLst/>
            <a:ahLst/>
            <a:cxnLst/>
            <a:rect l="l" t="t" r="r" b="b"/>
            <a:pathLst>
              <a:path w="1543020" h="1543020">
                <a:moveTo>
                  <a:pt x="0" y="0"/>
                </a:moveTo>
                <a:lnTo>
                  <a:pt x="1543020" y="0"/>
                </a:lnTo>
                <a:lnTo>
                  <a:pt x="1543020" y="1543020"/>
                </a:lnTo>
                <a:lnTo>
                  <a:pt x="0" y="154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512358"/>
            <a:ext cx="2051400" cy="107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5400">
                <a:solidFill>
                  <a:srgbClr val="004AAD"/>
                </a:solidFill>
                <a:latin typeface="League Spartan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6090" y="2742950"/>
            <a:ext cx="4827750" cy="573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0699" y="1875470"/>
            <a:ext cx="63565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Roboto Bold"/>
              </a:rPr>
              <a:t>Significant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27323" y="3925086"/>
            <a:ext cx="9493877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3295" lvl="1" indent="-646647" algn="l">
              <a:lnSpc>
                <a:spcPts val="6110"/>
              </a:lnSpc>
              <a:buFont typeface="Arial"/>
              <a:buChar char="•"/>
            </a:pPr>
            <a:r>
              <a:rPr lang="en-US" sz="5091" dirty="0">
                <a:solidFill>
                  <a:srgbClr val="004AAD"/>
                </a:solidFill>
                <a:latin typeface="Roboto"/>
              </a:rPr>
              <a:t>Abnormal Short Term Variability</a:t>
            </a:r>
          </a:p>
          <a:p>
            <a:pPr marL="1293295" lvl="1" indent="-646647" algn="l">
              <a:lnSpc>
                <a:spcPts val="6110"/>
              </a:lnSpc>
              <a:buFont typeface="Arial"/>
              <a:buChar char="•"/>
            </a:pPr>
            <a:r>
              <a:rPr lang="en-US" sz="5091" dirty="0">
                <a:solidFill>
                  <a:srgbClr val="004AAD"/>
                </a:solidFill>
                <a:latin typeface="Roboto"/>
              </a:rPr>
              <a:t>FHR Histogram Statistical Features</a:t>
            </a:r>
          </a:p>
          <a:p>
            <a:pPr marL="1293295" lvl="1" indent="-646647" algn="l">
              <a:lnSpc>
                <a:spcPts val="6110"/>
              </a:lnSpc>
              <a:buFont typeface="Arial"/>
              <a:buChar char="•"/>
            </a:pPr>
            <a:r>
              <a:rPr lang="en-US" sz="5091" dirty="0">
                <a:solidFill>
                  <a:srgbClr val="004AAD"/>
                </a:solidFill>
                <a:latin typeface="Roboto"/>
              </a:rPr>
              <a:t>Acceleration &amp; Deceleration Features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382693" y="1159864"/>
            <a:ext cx="7905307" cy="1787154"/>
          </a:xfrm>
          <a:custGeom>
            <a:avLst/>
            <a:gdLst/>
            <a:ahLst/>
            <a:cxnLst/>
            <a:rect l="l" t="t" r="r" b="b"/>
            <a:pathLst>
              <a:path w="8512562" h="1787154">
                <a:moveTo>
                  <a:pt x="0" y="0"/>
                </a:moveTo>
                <a:lnTo>
                  <a:pt x="8512562" y="0"/>
                </a:lnTo>
                <a:lnTo>
                  <a:pt x="8512562" y="1787153"/>
                </a:lnTo>
                <a:lnTo>
                  <a:pt x="0" y="178715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5" name="Freeform 5"/>
          <p:cNvSpPr/>
          <p:nvPr/>
        </p:nvSpPr>
        <p:spPr>
          <a:xfrm>
            <a:off x="9398190" y="1403997"/>
            <a:ext cx="1543020" cy="1543020"/>
          </a:xfrm>
          <a:custGeom>
            <a:avLst/>
            <a:gdLst/>
            <a:ahLst/>
            <a:cxnLst/>
            <a:rect l="l" t="t" r="r" b="b"/>
            <a:pathLst>
              <a:path w="1543020" h="1543020">
                <a:moveTo>
                  <a:pt x="0" y="0"/>
                </a:moveTo>
                <a:lnTo>
                  <a:pt x="1543020" y="0"/>
                </a:lnTo>
                <a:lnTo>
                  <a:pt x="1543020" y="1543020"/>
                </a:lnTo>
                <a:lnTo>
                  <a:pt x="0" y="154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512358"/>
            <a:ext cx="2051400" cy="106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5400">
                <a:solidFill>
                  <a:srgbClr val="004AAD"/>
                </a:solidFill>
                <a:latin typeface="League Spartan"/>
              </a:rPr>
              <a:t>02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6090" y="2742950"/>
            <a:ext cx="4827750" cy="573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0699" y="1875470"/>
            <a:ext cx="635655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Roboto Bold"/>
              </a:rPr>
              <a:t>Best Predictive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5423" y="4771328"/>
            <a:ext cx="9493877" cy="232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3295" lvl="1" indent="-646647" algn="l">
              <a:lnSpc>
                <a:spcPts val="6110"/>
              </a:lnSpc>
              <a:buFont typeface="Arial"/>
              <a:buChar char="•"/>
            </a:pPr>
            <a:r>
              <a:rPr lang="en-US" sz="5091">
                <a:solidFill>
                  <a:srgbClr val="004AAD"/>
                </a:solidFill>
                <a:latin typeface="Roboto"/>
              </a:rPr>
              <a:t>Random Forest Classifier with the Original Data</a:t>
            </a:r>
          </a:p>
          <a:p>
            <a:pPr algn="l">
              <a:lnSpc>
                <a:spcPts val="6110"/>
              </a:lnSpc>
            </a:pPr>
            <a:endParaRPr lang="en-US" sz="5091">
              <a:solidFill>
                <a:srgbClr val="004AAD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252010" y="-10772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grpSp>
        <p:nvGrpSpPr>
          <p:cNvPr id="6" name="Group 6"/>
          <p:cNvGrpSpPr/>
          <p:nvPr/>
        </p:nvGrpSpPr>
        <p:grpSpPr>
          <a:xfrm>
            <a:off x="9784574" y="1251085"/>
            <a:ext cx="8163306" cy="7791565"/>
            <a:chOff x="0" y="0"/>
            <a:chExt cx="10884408" cy="103887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713" r="-2471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63514" y="4361303"/>
            <a:ext cx="8551006" cy="118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2055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409138" y="1574714"/>
            <a:ext cx="7878862" cy="1787154"/>
          </a:xfrm>
          <a:custGeom>
            <a:avLst/>
            <a:gdLst/>
            <a:ahLst/>
            <a:cxnLst/>
            <a:rect l="l" t="t" r="r" b="b"/>
            <a:pathLst>
              <a:path w="8512562" h="1787154">
                <a:moveTo>
                  <a:pt x="0" y="0"/>
                </a:moveTo>
                <a:lnTo>
                  <a:pt x="8512562" y="0"/>
                </a:lnTo>
                <a:lnTo>
                  <a:pt x="8512562" y="1787154"/>
                </a:lnTo>
                <a:lnTo>
                  <a:pt x="0" y="17871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5" name="Freeform 5"/>
          <p:cNvSpPr/>
          <p:nvPr/>
        </p:nvSpPr>
        <p:spPr>
          <a:xfrm>
            <a:off x="10132898" y="4592968"/>
            <a:ext cx="8155102" cy="1787154"/>
          </a:xfrm>
          <a:custGeom>
            <a:avLst/>
            <a:gdLst/>
            <a:ahLst/>
            <a:cxnLst/>
            <a:rect l="l" t="t" r="r" b="b"/>
            <a:pathLst>
              <a:path w="8512562" h="1787154">
                <a:moveTo>
                  <a:pt x="0" y="0"/>
                </a:moveTo>
                <a:lnTo>
                  <a:pt x="8512562" y="0"/>
                </a:lnTo>
                <a:lnTo>
                  <a:pt x="8512562" y="1787154"/>
                </a:lnTo>
                <a:lnTo>
                  <a:pt x="0" y="17871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6" name="Freeform 6"/>
          <p:cNvSpPr/>
          <p:nvPr/>
        </p:nvSpPr>
        <p:spPr>
          <a:xfrm>
            <a:off x="9361388" y="1818848"/>
            <a:ext cx="1543020" cy="1543020"/>
          </a:xfrm>
          <a:custGeom>
            <a:avLst/>
            <a:gdLst/>
            <a:ahLst/>
            <a:cxnLst/>
            <a:rect l="l" t="t" r="r" b="b"/>
            <a:pathLst>
              <a:path w="1543020" h="1543020">
                <a:moveTo>
                  <a:pt x="0" y="0"/>
                </a:moveTo>
                <a:lnTo>
                  <a:pt x="1543020" y="0"/>
                </a:lnTo>
                <a:lnTo>
                  <a:pt x="1543020" y="1543020"/>
                </a:lnTo>
                <a:lnTo>
                  <a:pt x="0" y="154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61388" y="4837102"/>
            <a:ext cx="1543020" cy="1543020"/>
          </a:xfrm>
          <a:custGeom>
            <a:avLst/>
            <a:gdLst/>
            <a:ahLst/>
            <a:cxnLst/>
            <a:rect l="l" t="t" r="r" b="b"/>
            <a:pathLst>
              <a:path w="1543020" h="1543020">
                <a:moveTo>
                  <a:pt x="0" y="0"/>
                </a:moveTo>
                <a:lnTo>
                  <a:pt x="1543020" y="0"/>
                </a:lnTo>
                <a:lnTo>
                  <a:pt x="1543020" y="1543020"/>
                </a:lnTo>
                <a:lnTo>
                  <a:pt x="0" y="154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2038100"/>
            <a:ext cx="2051400" cy="106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5400">
                <a:solidFill>
                  <a:srgbClr val="004AAD"/>
                </a:solidFill>
                <a:latin typeface="League Spartan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067125"/>
            <a:ext cx="2051400" cy="106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5400">
                <a:solidFill>
                  <a:srgbClr val="004AAD"/>
                </a:solidFill>
                <a:latin typeface="League Spartan"/>
              </a:rPr>
              <a:t>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6090" y="2742950"/>
            <a:ext cx="4827750" cy="5733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56825" y="2266700"/>
            <a:ext cx="635655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Collaboration With Domain Experts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56825" y="5010295"/>
            <a:ext cx="58171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Continuous Algorithm Assessment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132898" y="7471146"/>
            <a:ext cx="8155102" cy="1787154"/>
          </a:xfrm>
          <a:custGeom>
            <a:avLst/>
            <a:gdLst/>
            <a:ahLst/>
            <a:cxnLst/>
            <a:rect l="l" t="t" r="r" b="b"/>
            <a:pathLst>
              <a:path w="8512562" h="1787154">
                <a:moveTo>
                  <a:pt x="0" y="0"/>
                </a:moveTo>
                <a:lnTo>
                  <a:pt x="8512562" y="0"/>
                </a:lnTo>
                <a:lnTo>
                  <a:pt x="8512562" y="1787154"/>
                </a:lnTo>
                <a:lnTo>
                  <a:pt x="0" y="178715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sp>
        <p:nvSpPr>
          <p:cNvPr id="17" name="TextBox 17"/>
          <p:cNvSpPr txBox="1"/>
          <p:nvPr/>
        </p:nvSpPr>
        <p:spPr>
          <a:xfrm>
            <a:off x="11480604" y="8117073"/>
            <a:ext cx="581715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Exploration of Other Data Sources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398190" y="7705140"/>
            <a:ext cx="1543020" cy="1543020"/>
          </a:xfrm>
          <a:custGeom>
            <a:avLst/>
            <a:gdLst/>
            <a:ahLst/>
            <a:cxnLst/>
            <a:rect l="l" t="t" r="r" b="b"/>
            <a:pathLst>
              <a:path w="1543020" h="1543020">
                <a:moveTo>
                  <a:pt x="0" y="0"/>
                </a:moveTo>
                <a:lnTo>
                  <a:pt x="1543020" y="0"/>
                </a:lnTo>
                <a:lnTo>
                  <a:pt x="1543020" y="1543020"/>
                </a:lnTo>
                <a:lnTo>
                  <a:pt x="0" y="154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107198" y="7856497"/>
            <a:ext cx="2051400" cy="106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5400">
                <a:solidFill>
                  <a:srgbClr val="004AAD"/>
                </a:solidFill>
                <a:latin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53984"/>
            <a:ext cx="18288000" cy="3798206"/>
          </a:xfrm>
          <a:custGeom>
            <a:avLst/>
            <a:gdLst/>
            <a:ahLst/>
            <a:cxnLst/>
            <a:rect l="l" t="t" r="r" b="b"/>
            <a:pathLst>
              <a:path w="18288000" h="3798206">
                <a:moveTo>
                  <a:pt x="0" y="0"/>
                </a:moveTo>
                <a:lnTo>
                  <a:pt x="18288000" y="0"/>
                </a:lnTo>
                <a:lnTo>
                  <a:pt x="18288000" y="3798206"/>
                </a:lnTo>
                <a:lnTo>
                  <a:pt x="0" y="379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8108" y="4405561"/>
            <a:ext cx="12271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75" y="-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317250" y="3778148"/>
            <a:ext cx="5898446" cy="5727120"/>
          </a:xfrm>
          <a:custGeom>
            <a:avLst/>
            <a:gdLst/>
            <a:ahLst/>
            <a:cxnLst/>
            <a:rect l="l" t="t" r="r" b="b"/>
            <a:pathLst>
              <a:path w="5898446" h="5727120">
                <a:moveTo>
                  <a:pt x="0" y="0"/>
                </a:moveTo>
                <a:lnTo>
                  <a:pt x="5898446" y="0"/>
                </a:lnTo>
                <a:lnTo>
                  <a:pt x="5898446" y="5727120"/>
                </a:lnTo>
                <a:lnTo>
                  <a:pt x="0" y="572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0150" y="3988846"/>
            <a:ext cx="4836918" cy="5516488"/>
          </a:xfrm>
          <a:custGeom>
            <a:avLst/>
            <a:gdLst/>
            <a:ahLst/>
            <a:cxnLst/>
            <a:rect l="l" t="t" r="r" b="b"/>
            <a:pathLst>
              <a:path w="4836918" h="5516488">
                <a:moveTo>
                  <a:pt x="0" y="0"/>
                </a:moveTo>
                <a:lnTo>
                  <a:pt x="4836918" y="0"/>
                </a:lnTo>
                <a:lnTo>
                  <a:pt x="4836918" y="5516488"/>
                </a:lnTo>
                <a:lnTo>
                  <a:pt x="0" y="5516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338150" y="3278056"/>
            <a:ext cx="2128350" cy="209229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2072550" y="3988850"/>
            <a:ext cx="5529750" cy="5516488"/>
          </a:xfrm>
          <a:custGeom>
            <a:avLst/>
            <a:gdLst/>
            <a:ahLst/>
            <a:cxnLst/>
            <a:rect l="l" t="t" r="r" b="b"/>
            <a:pathLst>
              <a:path w="5529750" h="5516488">
                <a:moveTo>
                  <a:pt x="0" y="0"/>
                </a:moveTo>
                <a:lnTo>
                  <a:pt x="5529750" y="0"/>
                </a:lnTo>
                <a:lnTo>
                  <a:pt x="5529750" y="5516488"/>
                </a:lnTo>
                <a:lnTo>
                  <a:pt x="0" y="5516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008726" y="3376726"/>
            <a:ext cx="1861948" cy="1666494"/>
            <a:chOff x="0" y="0"/>
            <a:chExt cx="2482597" cy="22219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2596" cy="2221992"/>
            </a:xfrm>
            <a:custGeom>
              <a:avLst/>
              <a:gdLst/>
              <a:ahLst/>
              <a:cxnLst/>
              <a:rect l="l" t="t" r="r" b="b"/>
              <a:pathLst>
                <a:path w="2482596" h="2221992">
                  <a:moveTo>
                    <a:pt x="0" y="0"/>
                  </a:moveTo>
                  <a:lnTo>
                    <a:pt x="2482596" y="0"/>
                  </a:lnTo>
                  <a:lnTo>
                    <a:pt x="2482596" y="2221992"/>
                  </a:lnTo>
                  <a:lnTo>
                    <a:pt x="0" y="2221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5864" b="-5864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996579" y="3376726"/>
            <a:ext cx="2320885" cy="1766774"/>
          </a:xfrm>
          <a:custGeom>
            <a:avLst/>
            <a:gdLst/>
            <a:ahLst/>
            <a:cxnLst/>
            <a:rect l="l" t="t" r="r" b="b"/>
            <a:pathLst>
              <a:path w="2320885" h="1766774">
                <a:moveTo>
                  <a:pt x="0" y="0"/>
                </a:moveTo>
                <a:lnTo>
                  <a:pt x="2320885" y="0"/>
                </a:lnTo>
                <a:lnTo>
                  <a:pt x="2320885" y="1766774"/>
                </a:lnTo>
                <a:lnTo>
                  <a:pt x="0" y="1766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63084" y="956871"/>
            <a:ext cx="13561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0142" y="5567254"/>
            <a:ext cx="3223200" cy="5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000" b="1" dirty="0">
                <a:solidFill>
                  <a:schemeClr val="tx2"/>
                </a:solidFill>
                <a:latin typeface="Arimo"/>
              </a:rPr>
              <a:t>SIGNIFICANCE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6049" y="6117609"/>
            <a:ext cx="5898000" cy="23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8080" lvl="1" indent="-574040" algn="l">
              <a:lnSpc>
                <a:spcPts val="6047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</a:rPr>
              <a:t>Predict complications, aiding in early intervention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32290" y="5606954"/>
            <a:ext cx="3223200" cy="5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000" b="1" dirty="0">
                <a:solidFill>
                  <a:schemeClr val="tx2"/>
                </a:solidFill>
                <a:latin typeface="Arimo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0150" y="6117725"/>
            <a:ext cx="4836600" cy="230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044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Early childhood mortality</a:t>
            </a:r>
          </a:p>
          <a:p>
            <a:pPr marL="777240" lvl="1" indent="-388620" algn="l">
              <a:lnSpc>
                <a:spcPts val="6047"/>
              </a:lnSpc>
              <a:buFont typeface="Arial"/>
              <a:buChar char="•"/>
            </a:pPr>
            <a:r>
              <a:rPr lang="en-US" sz="3600" dirty="0">
                <a:solidFill>
                  <a:srgbClr val="004AAD"/>
                </a:solidFill>
                <a:latin typeface="Arial"/>
              </a:rPr>
              <a:t>Maternal mortality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84045" y="5606954"/>
            <a:ext cx="3223200" cy="5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000" b="1" dirty="0">
                <a:solidFill>
                  <a:schemeClr val="tx2"/>
                </a:solidFill>
                <a:latin typeface="Arimo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77500" y="6117725"/>
            <a:ext cx="5324400" cy="382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6044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</a:rPr>
              <a:t>Early foetal health prediction</a:t>
            </a:r>
          </a:p>
          <a:p>
            <a:pPr marL="777240" lvl="1" indent="-388620" algn="l">
              <a:lnSpc>
                <a:spcPts val="6047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</a:rPr>
              <a:t>Indicators of foetal health</a:t>
            </a:r>
          </a:p>
          <a:p>
            <a:pPr marL="1249680" lvl="2" indent="-416560" algn="l">
              <a:lnSpc>
                <a:spcPts val="6047"/>
              </a:lnSpc>
            </a:pPr>
            <a:endParaRPr lang="en-US" sz="3600">
              <a:solidFill>
                <a:srgbClr val="004AAD"/>
              </a:solidFill>
              <a:latin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200125" y="978867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7464" y="4315103"/>
            <a:ext cx="83130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ANALYTICAL INSIGHTS</a:t>
            </a:r>
          </a:p>
        </p:txBody>
      </p:sp>
      <p:sp>
        <p:nvSpPr>
          <p:cNvPr id="6" name="Freeform 6"/>
          <p:cNvSpPr/>
          <p:nvPr/>
        </p:nvSpPr>
        <p:spPr>
          <a:xfrm>
            <a:off x="13255272" y="-1077266"/>
            <a:ext cx="1378390" cy="12260626"/>
          </a:xfrm>
          <a:custGeom>
            <a:avLst/>
            <a:gdLst/>
            <a:ahLst/>
            <a:cxnLst/>
            <a:rect l="l" t="t" r="r" b="b"/>
            <a:pathLst>
              <a:path w="1378390" h="12260626">
                <a:moveTo>
                  <a:pt x="0" y="0"/>
                </a:moveTo>
                <a:lnTo>
                  <a:pt x="1378390" y="0"/>
                </a:lnTo>
                <a:lnTo>
                  <a:pt x="1378390" y="12260626"/>
                </a:lnTo>
                <a:lnTo>
                  <a:pt x="0" y="1226062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</p:sp>
      <p:grpSp>
        <p:nvGrpSpPr>
          <p:cNvPr id="7" name="Group 7"/>
          <p:cNvGrpSpPr/>
          <p:nvPr/>
        </p:nvGrpSpPr>
        <p:grpSpPr>
          <a:xfrm>
            <a:off x="9784574" y="1251085"/>
            <a:ext cx="8163306" cy="7791565"/>
            <a:chOff x="0" y="0"/>
            <a:chExt cx="10884408" cy="10388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84408" cy="10388727"/>
            </a:xfrm>
            <a:custGeom>
              <a:avLst/>
              <a:gdLst/>
              <a:ahLst/>
              <a:cxnLst/>
              <a:rect l="l" t="t" r="r" b="b"/>
              <a:pathLst>
                <a:path w="10884408" h="10388727">
                  <a:moveTo>
                    <a:pt x="5442204" y="8255"/>
                  </a:moveTo>
                  <a:cubicBezTo>
                    <a:pt x="3583813" y="0"/>
                    <a:pt x="1863090" y="986663"/>
                    <a:pt x="931545" y="2594610"/>
                  </a:cubicBezTo>
                  <a:cubicBezTo>
                    <a:pt x="0" y="4202557"/>
                    <a:pt x="0" y="6186170"/>
                    <a:pt x="931545" y="7794117"/>
                  </a:cubicBezTo>
                  <a:cubicBezTo>
                    <a:pt x="1863090" y="9402065"/>
                    <a:pt x="3583813" y="10388727"/>
                    <a:pt x="5442204" y="10380473"/>
                  </a:cubicBezTo>
                  <a:cubicBezTo>
                    <a:pt x="7300595" y="10388727"/>
                    <a:pt x="9021318" y="9402191"/>
                    <a:pt x="9952863" y="7794117"/>
                  </a:cubicBezTo>
                  <a:cubicBezTo>
                    <a:pt x="10884408" y="6186043"/>
                    <a:pt x="10884408" y="4202557"/>
                    <a:pt x="9952863" y="2594610"/>
                  </a:cubicBezTo>
                  <a:cubicBezTo>
                    <a:pt x="9021318" y="986663"/>
                    <a:pt x="7300595" y="0"/>
                    <a:pt x="5442204" y="8255"/>
                  </a:cubicBezTo>
                  <a:close/>
                </a:path>
              </a:pathLst>
            </a:custGeom>
            <a:blipFill>
              <a:blip r:embed="rId4"/>
              <a:stretch>
                <a:fillRect l="-24855" t="-79" r="-24855" b="-7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904463" y="1185056"/>
            <a:ext cx="7923530" cy="7923514"/>
            <a:chOff x="0" y="0"/>
            <a:chExt cx="10564707" cy="105646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64749" cy="10564622"/>
            </a:xfrm>
            <a:custGeom>
              <a:avLst/>
              <a:gdLst/>
              <a:ahLst/>
              <a:cxnLst/>
              <a:rect l="l" t="t" r="r" b="b"/>
              <a:pathLst>
                <a:path w="10564749" h="10564622">
                  <a:moveTo>
                    <a:pt x="5282311" y="10564622"/>
                  </a:moveTo>
                  <a:cubicBezTo>
                    <a:pt x="2369566" y="10564622"/>
                    <a:pt x="0" y="8195056"/>
                    <a:pt x="0" y="5282438"/>
                  </a:cubicBezTo>
                  <a:cubicBezTo>
                    <a:pt x="0" y="2369820"/>
                    <a:pt x="2369693" y="0"/>
                    <a:pt x="5282311" y="0"/>
                  </a:cubicBezTo>
                  <a:cubicBezTo>
                    <a:pt x="8194929" y="0"/>
                    <a:pt x="10564749" y="2369693"/>
                    <a:pt x="10564749" y="5282438"/>
                  </a:cubicBezTo>
                  <a:cubicBezTo>
                    <a:pt x="10564749" y="8195183"/>
                    <a:pt x="8195056" y="10564622"/>
                    <a:pt x="5282311" y="10564622"/>
                  </a:cubicBezTo>
                  <a:close/>
                  <a:moveTo>
                    <a:pt x="5282311" y="192532"/>
                  </a:moveTo>
                  <a:cubicBezTo>
                    <a:pt x="2475865" y="192532"/>
                    <a:pt x="192532" y="2475865"/>
                    <a:pt x="192532" y="5282311"/>
                  </a:cubicBezTo>
                  <a:cubicBezTo>
                    <a:pt x="192532" y="8088757"/>
                    <a:pt x="2475865" y="10372217"/>
                    <a:pt x="5282311" y="10372217"/>
                  </a:cubicBezTo>
                  <a:cubicBezTo>
                    <a:pt x="8088757" y="10372217"/>
                    <a:pt x="10372217" y="8088884"/>
                    <a:pt x="10372217" y="5282438"/>
                  </a:cubicBezTo>
                  <a:cubicBezTo>
                    <a:pt x="10372217" y="2475992"/>
                    <a:pt x="8088884" y="192532"/>
                    <a:pt x="5282311" y="1925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75" b="-1667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363084" y="956871"/>
            <a:ext cx="13561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DATASETS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738522" y="2156496"/>
            <a:ext cx="11891878" cy="6805932"/>
            <a:chOff x="0" y="0"/>
            <a:chExt cx="12669596" cy="72510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69621" cy="7251080"/>
            </a:xfrm>
            <a:custGeom>
              <a:avLst/>
              <a:gdLst/>
              <a:ahLst/>
              <a:cxnLst/>
              <a:rect l="l" t="t" r="r" b="b"/>
              <a:pathLst>
                <a:path w="12669621" h="7251080">
                  <a:moveTo>
                    <a:pt x="958248" y="0"/>
                  </a:moveTo>
                  <a:lnTo>
                    <a:pt x="11711380" y="0"/>
                  </a:lnTo>
                  <a:cubicBezTo>
                    <a:pt x="12240642" y="0"/>
                    <a:pt x="12669621" y="229845"/>
                    <a:pt x="12669621" y="513425"/>
                  </a:cubicBezTo>
                  <a:lnTo>
                    <a:pt x="12669621" y="6737654"/>
                  </a:lnTo>
                  <a:cubicBezTo>
                    <a:pt x="12669621" y="7021234"/>
                    <a:pt x="12240642" y="7251079"/>
                    <a:pt x="11711380" y="7251079"/>
                  </a:cubicBezTo>
                  <a:lnTo>
                    <a:pt x="958248" y="7251079"/>
                  </a:lnTo>
                  <a:cubicBezTo>
                    <a:pt x="428985" y="7251080"/>
                    <a:pt x="0" y="7021234"/>
                    <a:pt x="0" y="6737654"/>
                  </a:cubicBezTo>
                  <a:lnTo>
                    <a:pt x="0" y="513425"/>
                  </a:lnTo>
                  <a:cubicBezTo>
                    <a:pt x="0" y="229845"/>
                    <a:pt x="428985" y="0"/>
                    <a:pt x="958248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742981" y="2843327"/>
            <a:ext cx="5895782" cy="81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sz="4296" b="1" dirty="0">
                <a:solidFill>
                  <a:schemeClr val="tx2"/>
                </a:solidFill>
                <a:latin typeface="Arimo"/>
              </a:rPr>
              <a:t>CTG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6935" y="4523866"/>
            <a:ext cx="9379935" cy="293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3"/>
              </a:lnSpc>
            </a:pPr>
            <a:r>
              <a:rPr lang="en-US" sz="4711">
                <a:solidFill>
                  <a:srgbClr val="004AAD"/>
                </a:solidFill>
                <a:latin typeface="Arial"/>
              </a:rPr>
              <a:t>Number of Observations: 2126</a:t>
            </a:r>
          </a:p>
          <a:p>
            <a:pPr algn="l">
              <a:lnSpc>
                <a:spcPts val="5653"/>
              </a:lnSpc>
            </a:pPr>
            <a:endParaRPr lang="en-US" sz="4711">
              <a:solidFill>
                <a:srgbClr val="004AAD"/>
              </a:solidFill>
              <a:latin typeface="Arial"/>
            </a:endParaRPr>
          </a:p>
          <a:p>
            <a:pPr algn="l">
              <a:lnSpc>
                <a:spcPts val="5653"/>
              </a:lnSpc>
            </a:pPr>
            <a:endParaRPr lang="en-US" sz="4711">
              <a:solidFill>
                <a:srgbClr val="004AAD"/>
              </a:solidFill>
              <a:latin typeface="Arial"/>
            </a:endParaRPr>
          </a:p>
          <a:p>
            <a:pPr algn="l">
              <a:lnSpc>
                <a:spcPts val="5653"/>
              </a:lnSpc>
            </a:pPr>
            <a:r>
              <a:rPr lang="en-US" sz="4711">
                <a:solidFill>
                  <a:srgbClr val="004AAD"/>
                </a:solidFill>
                <a:latin typeface="Arial"/>
              </a:rPr>
              <a:t>Number of Features: 22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8701" y="1980048"/>
            <a:ext cx="11310575" cy="7964402"/>
          </a:xfrm>
          <a:custGeom>
            <a:avLst/>
            <a:gdLst/>
            <a:ahLst/>
            <a:cxnLst/>
            <a:rect l="l" t="t" r="r" b="b"/>
            <a:pathLst>
              <a:path w="11310575" h="7964402">
                <a:moveTo>
                  <a:pt x="0" y="0"/>
                </a:moveTo>
                <a:lnTo>
                  <a:pt x="11310574" y="0"/>
                </a:lnTo>
                <a:lnTo>
                  <a:pt x="11310574" y="7964402"/>
                </a:lnTo>
                <a:lnTo>
                  <a:pt x="0" y="796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99" t="-12" b="-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7488" y="395503"/>
            <a:ext cx="83130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DATA DISTRIBUTION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1303" y="1503600"/>
            <a:ext cx="10456462" cy="7895975"/>
          </a:xfrm>
          <a:custGeom>
            <a:avLst/>
            <a:gdLst/>
            <a:ahLst/>
            <a:cxnLst/>
            <a:rect l="l" t="t" r="r" b="b"/>
            <a:pathLst>
              <a:path w="10456462" h="7895975">
                <a:moveTo>
                  <a:pt x="0" y="0"/>
                </a:moveTo>
                <a:lnTo>
                  <a:pt x="10456462" y="0"/>
                </a:lnTo>
                <a:lnTo>
                  <a:pt x="10456462" y="7895975"/>
                </a:lnTo>
                <a:lnTo>
                  <a:pt x="0" y="7895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" t="-1797" r="-46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2704" y="303975"/>
            <a:ext cx="148626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EXPLORATORY DATA ANALYSIS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D0FF-9627-A991-02FD-5FBF9DDDC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EB87BF-CCE3-CF58-932C-B1FCFE8D0A36}"/>
              </a:ext>
            </a:extLst>
          </p:cNvPr>
          <p:cNvSpPr/>
          <p:nvPr/>
        </p:nvSpPr>
        <p:spPr>
          <a:xfrm>
            <a:off x="2861303" y="1503600"/>
            <a:ext cx="10456462" cy="7895975"/>
          </a:xfrm>
          <a:custGeom>
            <a:avLst/>
            <a:gdLst/>
            <a:ahLst/>
            <a:cxnLst/>
            <a:rect l="l" t="t" r="r" b="b"/>
            <a:pathLst>
              <a:path w="10456462" h="7895975">
                <a:moveTo>
                  <a:pt x="0" y="0"/>
                </a:moveTo>
                <a:lnTo>
                  <a:pt x="10456462" y="0"/>
                </a:lnTo>
                <a:lnTo>
                  <a:pt x="10456462" y="7895975"/>
                </a:lnTo>
                <a:lnTo>
                  <a:pt x="0" y="7895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" t="-1797" r="-4670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D7187A3-7ACD-4C20-1966-9CFB47E4882D}"/>
              </a:ext>
            </a:extLst>
          </p:cNvPr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1FA283E-B808-68BB-CB31-BD82F0309F78}"/>
              </a:ext>
            </a:extLst>
          </p:cNvPr>
          <p:cNvSpPr txBox="1"/>
          <p:nvPr/>
        </p:nvSpPr>
        <p:spPr>
          <a:xfrm>
            <a:off x="1712704" y="303975"/>
            <a:ext cx="148626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EXPLORATORY DATA ANALYSIS	</a:t>
            </a:r>
          </a:p>
        </p:txBody>
      </p:sp>
    </p:spTree>
    <p:extLst>
      <p:ext uri="{BB962C8B-B14F-4D97-AF65-F5344CB8AC3E}">
        <p14:creationId xmlns:p14="http://schemas.microsoft.com/office/powerpoint/2010/main" val="396299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2512" y="1776350"/>
            <a:ext cx="11250632" cy="8153190"/>
            <a:chOff x="0" y="0"/>
            <a:chExt cx="24384000" cy="17670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670774"/>
            </a:xfrm>
            <a:custGeom>
              <a:avLst/>
              <a:gdLst/>
              <a:ahLst/>
              <a:cxnLst/>
              <a:rect l="l" t="t" r="r" b="b"/>
              <a:pathLst>
                <a:path w="24384000" h="17670774">
                  <a:moveTo>
                    <a:pt x="0" y="0"/>
                  </a:moveTo>
                  <a:lnTo>
                    <a:pt x="24384000" y="0"/>
                  </a:lnTo>
                  <a:lnTo>
                    <a:pt x="24384000" y="17670774"/>
                  </a:lnTo>
                  <a:lnTo>
                    <a:pt x="0" y="17670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59" r="-85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6200125" y="9934925"/>
            <a:ext cx="2042150" cy="3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28">
                <a:solidFill>
                  <a:srgbClr val="000000"/>
                </a:solidFill>
                <a:latin typeface="TT Rounds Condensed"/>
              </a:rPr>
              <a:t>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2076" y="576725"/>
            <a:ext cx="12883800" cy="119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6000">
                <a:solidFill>
                  <a:srgbClr val="004AAD"/>
                </a:solidFill>
                <a:latin typeface="League Spartan"/>
              </a:rPr>
              <a:t>EXPLORATORY DATA ANALYSIS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379</Words>
  <Application>Microsoft Office PowerPoint</Application>
  <PresentationFormat>Custom</PresentationFormat>
  <Paragraphs>177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Roboto</vt:lpstr>
      <vt:lpstr>Arial</vt:lpstr>
      <vt:lpstr>Roboto Bold</vt:lpstr>
      <vt:lpstr>TT Rounds Condensed</vt:lpstr>
      <vt:lpstr>League Spartan</vt:lpstr>
      <vt:lpstr>Proxima Nova Bold</vt:lpstr>
      <vt:lpstr>Arimo</vt:lpstr>
      <vt:lpstr>Calibri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Presentation.pptx</dc:title>
  <cp:lastModifiedBy>Mark Kasavuli</cp:lastModifiedBy>
  <cp:revision>1</cp:revision>
  <dcterms:created xsi:type="dcterms:W3CDTF">2006-08-16T00:00:00Z</dcterms:created>
  <dcterms:modified xsi:type="dcterms:W3CDTF">2024-02-21T16:03:14Z</dcterms:modified>
  <dc:identifier>DAF9aJAbcr8</dc:identifier>
</cp:coreProperties>
</file>